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8" r:id="rId2"/>
  </p:sldMasterIdLst>
  <p:sldIdLst>
    <p:sldId id="256" r:id="rId3"/>
    <p:sldId id="257" r:id="rId4"/>
    <p:sldId id="258" r:id="rId5"/>
    <p:sldId id="268" r:id="rId6"/>
    <p:sldId id="263" r:id="rId7"/>
    <p:sldId id="264" r:id="rId8"/>
    <p:sldId id="265" r:id="rId9"/>
    <p:sldId id="266" r:id="rId10"/>
    <p:sldId id="267" r:id="rId11"/>
    <p:sldId id="269" r:id="rId12"/>
    <p:sldId id="270" r:id="rId13"/>
    <p:sldId id="259" r:id="rId14"/>
    <p:sldId id="260" r:id="rId15"/>
    <p:sldId id="261" r:id="rId16"/>
    <p:sldId id="262" r:id="rId17"/>
    <p:sldId id="271" r:id="rId18"/>
    <p:sldId id="272" r:id="rId19"/>
    <p:sldId id="273"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6" r:id="rId41"/>
    <p:sldId id="297" r:id="rId42"/>
    <p:sldId id="295" r:id="rId43"/>
    <p:sldId id="298"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10" autoAdjust="0"/>
    <p:restoredTop sz="94660"/>
  </p:normalViewPr>
  <p:slideViewPr>
    <p:cSldViewPr snapToGrid="0">
      <p:cViewPr>
        <p:scale>
          <a:sx n="60" d="100"/>
          <a:sy n="60" d="100"/>
        </p:scale>
        <p:origin x="1030" y="5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98DBA-E8A1-453A-A606-E20E9E35DB1D}" type="doc">
      <dgm:prSet loTypeId="urn:microsoft.com/office/officeart/2005/8/layout/hierarchy1" loCatId="hierarchy" qsTypeId="urn:microsoft.com/office/officeart/2005/8/quickstyle/simple1" qsCatId="simple" csTypeId="urn:microsoft.com/office/officeart/2005/8/colors/accent1_5" csCatId="accent1" phldr="1"/>
      <dgm:spPr/>
      <dgm:t>
        <a:bodyPr/>
        <a:lstStyle/>
        <a:p>
          <a:endParaRPr lang="en-US"/>
        </a:p>
      </dgm:t>
    </dgm:pt>
    <dgm:pt modelId="{50929195-D9BD-46A1-844F-7069C0EE1354}">
      <dgm:prSet phldrT="[Text]"/>
      <dgm:spPr/>
      <dgm:t>
        <a:bodyPr/>
        <a:lstStyle/>
        <a:p>
          <a:r>
            <a:rPr lang="en-US" dirty="0"/>
            <a:t>Main Folder</a:t>
          </a:r>
        </a:p>
      </dgm:t>
    </dgm:pt>
    <dgm:pt modelId="{ED1F764D-7670-48B3-AF59-9327E6D7C62D}" type="parTrans" cxnId="{68F5784A-4276-48F5-8B9E-BD5DB3004ECB}">
      <dgm:prSet/>
      <dgm:spPr/>
      <dgm:t>
        <a:bodyPr/>
        <a:lstStyle/>
        <a:p>
          <a:endParaRPr lang="en-US"/>
        </a:p>
      </dgm:t>
    </dgm:pt>
    <dgm:pt modelId="{3113D6BA-31D0-4769-8841-50ACA3FA1CC0}" type="sibTrans" cxnId="{68F5784A-4276-48F5-8B9E-BD5DB3004ECB}">
      <dgm:prSet/>
      <dgm:spPr/>
      <dgm:t>
        <a:bodyPr/>
        <a:lstStyle/>
        <a:p>
          <a:endParaRPr lang="en-US"/>
        </a:p>
      </dgm:t>
    </dgm:pt>
    <dgm:pt modelId="{EB5E52D6-01A1-490C-8C39-FE2B6B1D9EA3}">
      <dgm:prSet phldrT="[Text]"/>
      <dgm:spPr/>
      <dgm:t>
        <a:bodyPr/>
        <a:lstStyle/>
        <a:p>
          <a:r>
            <a:rPr lang="en-US" dirty="0"/>
            <a:t>Index.html</a:t>
          </a:r>
        </a:p>
      </dgm:t>
    </dgm:pt>
    <dgm:pt modelId="{8A6E14B8-DCEB-43E7-B550-29D976DD91A8}" type="parTrans" cxnId="{B647ECA2-055B-47B3-AFF4-E0D608CC2BFE}">
      <dgm:prSet/>
      <dgm:spPr/>
      <dgm:t>
        <a:bodyPr/>
        <a:lstStyle/>
        <a:p>
          <a:endParaRPr lang="en-US"/>
        </a:p>
      </dgm:t>
    </dgm:pt>
    <dgm:pt modelId="{BEB6E627-C87F-400C-8B06-2C1E2EB66D91}" type="sibTrans" cxnId="{B647ECA2-055B-47B3-AFF4-E0D608CC2BFE}">
      <dgm:prSet/>
      <dgm:spPr/>
      <dgm:t>
        <a:bodyPr/>
        <a:lstStyle/>
        <a:p>
          <a:endParaRPr lang="en-US"/>
        </a:p>
      </dgm:t>
    </dgm:pt>
    <dgm:pt modelId="{F20FF2DF-7162-48FC-B269-A83CABFEFA8E}">
      <dgm:prSet phldrT="[Text]"/>
      <dgm:spPr/>
      <dgm:t>
        <a:bodyPr/>
        <a:lstStyle/>
        <a:p>
          <a:r>
            <a:rPr lang="en-US" dirty="0"/>
            <a:t>JS</a:t>
          </a:r>
        </a:p>
      </dgm:t>
    </dgm:pt>
    <dgm:pt modelId="{2007DD12-CF70-4A7F-81F5-C603A78C6EF5}" type="parTrans" cxnId="{8A27D954-3F15-4997-A47D-482EC85FE114}">
      <dgm:prSet/>
      <dgm:spPr/>
      <dgm:t>
        <a:bodyPr/>
        <a:lstStyle/>
        <a:p>
          <a:endParaRPr lang="en-US"/>
        </a:p>
      </dgm:t>
    </dgm:pt>
    <dgm:pt modelId="{A7C769C3-41B8-44B4-B0C8-431E6EEF5D22}" type="sibTrans" cxnId="{8A27D954-3F15-4997-A47D-482EC85FE114}">
      <dgm:prSet/>
      <dgm:spPr/>
      <dgm:t>
        <a:bodyPr/>
        <a:lstStyle/>
        <a:p>
          <a:endParaRPr lang="en-US"/>
        </a:p>
      </dgm:t>
    </dgm:pt>
    <dgm:pt modelId="{81D9C9DC-01AD-4660-8D57-73C8AB40BA48}">
      <dgm:prSet phldrT="[Text]"/>
      <dgm:spPr/>
      <dgm:t>
        <a:bodyPr/>
        <a:lstStyle/>
        <a:p>
          <a:r>
            <a:rPr lang="en-US" dirty="0"/>
            <a:t>CSS</a:t>
          </a:r>
        </a:p>
      </dgm:t>
    </dgm:pt>
    <dgm:pt modelId="{3B76C0C7-18D8-4A8C-B5C6-578874AE58AA}" type="parTrans" cxnId="{E9299F89-0B6B-45B8-973B-7FFF9929CCB4}">
      <dgm:prSet/>
      <dgm:spPr/>
      <dgm:t>
        <a:bodyPr/>
        <a:lstStyle/>
        <a:p>
          <a:endParaRPr lang="en-US"/>
        </a:p>
      </dgm:t>
    </dgm:pt>
    <dgm:pt modelId="{5E28DA75-28A2-4C18-933A-9B9444E1FBFA}" type="sibTrans" cxnId="{E9299F89-0B6B-45B8-973B-7FFF9929CCB4}">
      <dgm:prSet/>
      <dgm:spPr/>
      <dgm:t>
        <a:bodyPr/>
        <a:lstStyle/>
        <a:p>
          <a:endParaRPr lang="en-US"/>
        </a:p>
      </dgm:t>
    </dgm:pt>
    <dgm:pt modelId="{E5D2E8FE-F55A-4D92-A010-2F9998CC180C}">
      <dgm:prSet phldrT="[Text]"/>
      <dgm:spPr/>
      <dgm:t>
        <a:bodyPr/>
        <a:lstStyle/>
        <a:p>
          <a:r>
            <a:rPr lang="en-US" dirty="0"/>
            <a:t>Images</a:t>
          </a:r>
        </a:p>
      </dgm:t>
    </dgm:pt>
    <dgm:pt modelId="{24066FF0-4CB5-4135-AF72-9A9863524078}" type="parTrans" cxnId="{649F53E3-0916-4326-9E93-923DDBBB8454}">
      <dgm:prSet/>
      <dgm:spPr/>
      <dgm:t>
        <a:bodyPr/>
        <a:lstStyle/>
        <a:p>
          <a:endParaRPr lang="en-US"/>
        </a:p>
      </dgm:t>
    </dgm:pt>
    <dgm:pt modelId="{CF412626-89F3-4C0E-AEEE-0C5A9024BDAA}" type="sibTrans" cxnId="{649F53E3-0916-4326-9E93-923DDBBB8454}">
      <dgm:prSet/>
      <dgm:spPr/>
      <dgm:t>
        <a:bodyPr/>
        <a:lstStyle/>
        <a:p>
          <a:endParaRPr lang="en-US"/>
        </a:p>
      </dgm:t>
    </dgm:pt>
    <dgm:pt modelId="{D60045F0-DC58-4F46-922C-CA9F79B45EBB}">
      <dgm:prSet/>
      <dgm:spPr/>
      <dgm:t>
        <a:bodyPr/>
        <a:lstStyle/>
        <a:p>
          <a:r>
            <a:rPr lang="en-US" dirty="0"/>
            <a:t>app.js</a:t>
          </a:r>
        </a:p>
      </dgm:t>
    </dgm:pt>
    <dgm:pt modelId="{DD879E8E-5D5A-4DC2-A5AD-B0F3DFEAE6B7}" type="parTrans" cxnId="{DAA10776-7EA8-43B3-ADDE-E61240F3D5A3}">
      <dgm:prSet/>
      <dgm:spPr/>
      <dgm:t>
        <a:bodyPr/>
        <a:lstStyle/>
        <a:p>
          <a:endParaRPr lang="en-US"/>
        </a:p>
      </dgm:t>
    </dgm:pt>
    <dgm:pt modelId="{A80E40CF-F3A2-48B5-8BC6-63AEB8518185}" type="sibTrans" cxnId="{DAA10776-7EA8-43B3-ADDE-E61240F3D5A3}">
      <dgm:prSet/>
      <dgm:spPr/>
      <dgm:t>
        <a:bodyPr/>
        <a:lstStyle/>
        <a:p>
          <a:endParaRPr lang="en-US"/>
        </a:p>
      </dgm:t>
    </dgm:pt>
    <dgm:pt modelId="{BA4E0C20-5FFA-45E5-AE06-354D4313B06E}">
      <dgm:prSet/>
      <dgm:spPr/>
      <dgm:t>
        <a:bodyPr/>
        <a:lstStyle/>
        <a:p>
          <a:r>
            <a:rPr lang="en-US" dirty="0"/>
            <a:t>Controller.js</a:t>
          </a:r>
        </a:p>
      </dgm:t>
    </dgm:pt>
    <dgm:pt modelId="{0A64CB1D-9FA8-423D-8D83-CE1A4442423F}" type="parTrans" cxnId="{0E1C1132-125A-40BC-9FE3-7FFAC1D1B4B8}">
      <dgm:prSet/>
      <dgm:spPr/>
      <dgm:t>
        <a:bodyPr/>
        <a:lstStyle/>
        <a:p>
          <a:endParaRPr lang="en-US"/>
        </a:p>
      </dgm:t>
    </dgm:pt>
    <dgm:pt modelId="{7E898E21-293D-4216-9EED-DE5641D12F30}" type="sibTrans" cxnId="{0E1C1132-125A-40BC-9FE3-7FFAC1D1B4B8}">
      <dgm:prSet/>
      <dgm:spPr/>
      <dgm:t>
        <a:bodyPr/>
        <a:lstStyle/>
        <a:p>
          <a:endParaRPr lang="en-US"/>
        </a:p>
      </dgm:t>
    </dgm:pt>
    <dgm:pt modelId="{F8589AF6-FB8D-4A93-9607-F02C3CA43264}">
      <dgm:prSet/>
      <dgm:spPr/>
      <dgm:t>
        <a:bodyPr/>
        <a:lstStyle/>
        <a:p>
          <a:r>
            <a:rPr lang="en-US" dirty="0"/>
            <a:t>Style.css</a:t>
          </a:r>
        </a:p>
      </dgm:t>
    </dgm:pt>
    <dgm:pt modelId="{274FA91E-4B96-4B56-A178-3553E9639B7A}" type="parTrans" cxnId="{F62F2BBC-87E1-42BF-945D-F6879A55C7F9}">
      <dgm:prSet/>
      <dgm:spPr/>
      <dgm:t>
        <a:bodyPr/>
        <a:lstStyle/>
        <a:p>
          <a:endParaRPr lang="en-US"/>
        </a:p>
      </dgm:t>
    </dgm:pt>
    <dgm:pt modelId="{35D06D42-6FE6-46E6-9F49-DE1694CF426A}" type="sibTrans" cxnId="{F62F2BBC-87E1-42BF-945D-F6879A55C7F9}">
      <dgm:prSet/>
      <dgm:spPr/>
      <dgm:t>
        <a:bodyPr/>
        <a:lstStyle/>
        <a:p>
          <a:endParaRPr lang="en-US"/>
        </a:p>
      </dgm:t>
    </dgm:pt>
    <dgm:pt modelId="{8FFF41E4-C258-447F-836B-219A80EA90B6}">
      <dgm:prSet/>
      <dgm:spPr/>
      <dgm:t>
        <a:bodyPr/>
        <a:lstStyle/>
        <a:p>
          <a:r>
            <a:rPr lang="en-US" dirty="0"/>
            <a:t>Views</a:t>
          </a:r>
        </a:p>
      </dgm:t>
    </dgm:pt>
    <dgm:pt modelId="{B583B738-4FEB-4B5E-B9CA-BE941DD956B2}" type="parTrans" cxnId="{815266AC-D878-425D-86D6-7C9492FE471A}">
      <dgm:prSet/>
      <dgm:spPr/>
      <dgm:t>
        <a:bodyPr/>
        <a:lstStyle/>
        <a:p>
          <a:endParaRPr lang="en-US"/>
        </a:p>
      </dgm:t>
    </dgm:pt>
    <dgm:pt modelId="{ACF455B5-B37D-443E-A1B9-1E17C54B9C32}" type="sibTrans" cxnId="{815266AC-D878-425D-86D6-7C9492FE471A}">
      <dgm:prSet/>
      <dgm:spPr/>
      <dgm:t>
        <a:bodyPr/>
        <a:lstStyle/>
        <a:p>
          <a:endParaRPr lang="en-US"/>
        </a:p>
      </dgm:t>
    </dgm:pt>
    <dgm:pt modelId="{3A5A5922-F147-4D3A-AABD-5DD5D1F292C9}">
      <dgm:prSet/>
      <dgm:spPr/>
      <dgm:t>
        <a:bodyPr/>
        <a:lstStyle/>
        <a:p>
          <a:r>
            <a:rPr lang="en-US" dirty="0"/>
            <a:t>Partial01.html</a:t>
          </a:r>
        </a:p>
      </dgm:t>
    </dgm:pt>
    <dgm:pt modelId="{180422AA-D799-43A8-A815-CED9DDD0CBB1}" type="parTrans" cxnId="{4BCBAF9D-8C25-4591-8FE6-466E86928A4C}">
      <dgm:prSet/>
      <dgm:spPr/>
      <dgm:t>
        <a:bodyPr/>
        <a:lstStyle/>
        <a:p>
          <a:endParaRPr lang="en-US"/>
        </a:p>
      </dgm:t>
    </dgm:pt>
    <dgm:pt modelId="{186B8A63-06D1-4C14-9626-B72F1F77CD76}" type="sibTrans" cxnId="{4BCBAF9D-8C25-4591-8FE6-466E86928A4C}">
      <dgm:prSet/>
      <dgm:spPr/>
      <dgm:t>
        <a:bodyPr/>
        <a:lstStyle/>
        <a:p>
          <a:endParaRPr lang="en-US"/>
        </a:p>
      </dgm:t>
    </dgm:pt>
    <dgm:pt modelId="{079616AD-45B6-4AC1-9CBB-9FF7DC191426}">
      <dgm:prSet/>
      <dgm:spPr/>
      <dgm:t>
        <a:bodyPr/>
        <a:lstStyle/>
        <a:p>
          <a:r>
            <a:rPr lang="en-US" dirty="0"/>
            <a:t>Partial02.html</a:t>
          </a:r>
        </a:p>
      </dgm:t>
    </dgm:pt>
    <dgm:pt modelId="{FD1C300C-8D82-4418-A59F-A01AEBF6BD50}" type="parTrans" cxnId="{A00176BC-BDF8-4B1C-BFA6-B362ABA77CE0}">
      <dgm:prSet/>
      <dgm:spPr/>
      <dgm:t>
        <a:bodyPr/>
        <a:lstStyle/>
        <a:p>
          <a:endParaRPr lang="en-US"/>
        </a:p>
      </dgm:t>
    </dgm:pt>
    <dgm:pt modelId="{E8C1B991-0C64-43BF-9136-F1A38648EFF5}" type="sibTrans" cxnId="{A00176BC-BDF8-4B1C-BFA6-B362ABA77CE0}">
      <dgm:prSet/>
      <dgm:spPr/>
      <dgm:t>
        <a:bodyPr/>
        <a:lstStyle/>
        <a:p>
          <a:endParaRPr lang="en-US"/>
        </a:p>
      </dgm:t>
    </dgm:pt>
    <dgm:pt modelId="{CA962B5A-6332-40F9-A4E7-CEC045935AC7}" type="pres">
      <dgm:prSet presAssocID="{DEA98DBA-E8A1-453A-A606-E20E9E35DB1D}" presName="hierChild1" presStyleCnt="0">
        <dgm:presLayoutVars>
          <dgm:chPref val="1"/>
          <dgm:dir/>
          <dgm:animOne val="branch"/>
          <dgm:animLvl val="lvl"/>
          <dgm:resizeHandles/>
        </dgm:presLayoutVars>
      </dgm:prSet>
      <dgm:spPr/>
    </dgm:pt>
    <dgm:pt modelId="{5E0A54FE-B41E-4250-B293-F034CBADAE25}" type="pres">
      <dgm:prSet presAssocID="{50929195-D9BD-46A1-844F-7069C0EE1354}" presName="hierRoot1" presStyleCnt="0"/>
      <dgm:spPr/>
    </dgm:pt>
    <dgm:pt modelId="{29FFEEE9-8CB9-4AF8-9BD4-3348ECA0D68D}" type="pres">
      <dgm:prSet presAssocID="{50929195-D9BD-46A1-844F-7069C0EE1354}" presName="composite" presStyleCnt="0"/>
      <dgm:spPr/>
    </dgm:pt>
    <dgm:pt modelId="{218B59F0-4FBD-44D6-A899-4A28F87F4018}" type="pres">
      <dgm:prSet presAssocID="{50929195-D9BD-46A1-844F-7069C0EE1354}" presName="background" presStyleLbl="node0" presStyleIdx="0" presStyleCnt="1"/>
      <dgm:spPr/>
    </dgm:pt>
    <dgm:pt modelId="{A21BCA57-65BA-4A9B-8971-309D810D0E5E}" type="pres">
      <dgm:prSet presAssocID="{50929195-D9BD-46A1-844F-7069C0EE1354}" presName="text" presStyleLbl="fgAcc0" presStyleIdx="0" presStyleCnt="1">
        <dgm:presLayoutVars>
          <dgm:chPref val="3"/>
        </dgm:presLayoutVars>
      </dgm:prSet>
      <dgm:spPr/>
    </dgm:pt>
    <dgm:pt modelId="{52D81430-02FE-4ECE-8B57-EB2F9909499F}" type="pres">
      <dgm:prSet presAssocID="{50929195-D9BD-46A1-844F-7069C0EE1354}" presName="hierChild2" presStyleCnt="0"/>
      <dgm:spPr/>
    </dgm:pt>
    <dgm:pt modelId="{ADBE7774-5EE3-44A6-8120-2ADEECAEA9D5}" type="pres">
      <dgm:prSet presAssocID="{8A6E14B8-DCEB-43E7-B550-29D976DD91A8}" presName="Name10" presStyleLbl="parChTrans1D2" presStyleIdx="0" presStyleCnt="5"/>
      <dgm:spPr/>
    </dgm:pt>
    <dgm:pt modelId="{3FD20AB4-90F8-4423-8FEF-C4F5F63DA897}" type="pres">
      <dgm:prSet presAssocID="{EB5E52D6-01A1-490C-8C39-FE2B6B1D9EA3}" presName="hierRoot2" presStyleCnt="0"/>
      <dgm:spPr/>
    </dgm:pt>
    <dgm:pt modelId="{19C23AC7-153C-40A6-8AF5-E66A8E1F9621}" type="pres">
      <dgm:prSet presAssocID="{EB5E52D6-01A1-490C-8C39-FE2B6B1D9EA3}" presName="composite2" presStyleCnt="0"/>
      <dgm:spPr/>
    </dgm:pt>
    <dgm:pt modelId="{D63EB57D-946B-47EF-8238-89506FACB155}" type="pres">
      <dgm:prSet presAssocID="{EB5E52D6-01A1-490C-8C39-FE2B6B1D9EA3}" presName="background2" presStyleLbl="node2" presStyleIdx="0" presStyleCnt="5"/>
      <dgm:spPr/>
    </dgm:pt>
    <dgm:pt modelId="{BF7DFAEE-3828-4FCE-8F69-3A6EB986B0E2}" type="pres">
      <dgm:prSet presAssocID="{EB5E52D6-01A1-490C-8C39-FE2B6B1D9EA3}" presName="text2" presStyleLbl="fgAcc2" presStyleIdx="0" presStyleCnt="5">
        <dgm:presLayoutVars>
          <dgm:chPref val="3"/>
        </dgm:presLayoutVars>
      </dgm:prSet>
      <dgm:spPr/>
    </dgm:pt>
    <dgm:pt modelId="{1EF841E4-4E09-417A-A183-2D5AE31B3444}" type="pres">
      <dgm:prSet presAssocID="{EB5E52D6-01A1-490C-8C39-FE2B6B1D9EA3}" presName="hierChild3" presStyleCnt="0"/>
      <dgm:spPr/>
    </dgm:pt>
    <dgm:pt modelId="{D6B54FC5-70EF-4AB1-864F-5898D9336E92}" type="pres">
      <dgm:prSet presAssocID="{2007DD12-CF70-4A7F-81F5-C603A78C6EF5}" presName="Name10" presStyleLbl="parChTrans1D2" presStyleIdx="1" presStyleCnt="5"/>
      <dgm:spPr/>
    </dgm:pt>
    <dgm:pt modelId="{779BE352-4762-4355-A075-713AF19ABEB9}" type="pres">
      <dgm:prSet presAssocID="{F20FF2DF-7162-48FC-B269-A83CABFEFA8E}" presName="hierRoot2" presStyleCnt="0"/>
      <dgm:spPr/>
    </dgm:pt>
    <dgm:pt modelId="{51C710A3-AA9D-4D83-995C-FE73402DFCAA}" type="pres">
      <dgm:prSet presAssocID="{F20FF2DF-7162-48FC-B269-A83CABFEFA8E}" presName="composite2" presStyleCnt="0"/>
      <dgm:spPr/>
    </dgm:pt>
    <dgm:pt modelId="{C91D2CCB-E3CA-4D98-B4F0-76D92123AE69}" type="pres">
      <dgm:prSet presAssocID="{F20FF2DF-7162-48FC-B269-A83CABFEFA8E}" presName="background2" presStyleLbl="node2" presStyleIdx="1" presStyleCnt="5"/>
      <dgm:spPr/>
    </dgm:pt>
    <dgm:pt modelId="{BDEABC82-BDF9-4274-BA77-E3007F37A69C}" type="pres">
      <dgm:prSet presAssocID="{F20FF2DF-7162-48FC-B269-A83CABFEFA8E}" presName="text2" presStyleLbl="fgAcc2" presStyleIdx="1" presStyleCnt="5">
        <dgm:presLayoutVars>
          <dgm:chPref val="3"/>
        </dgm:presLayoutVars>
      </dgm:prSet>
      <dgm:spPr/>
    </dgm:pt>
    <dgm:pt modelId="{A5E91D99-72D1-482D-9BE4-222F335227A9}" type="pres">
      <dgm:prSet presAssocID="{F20FF2DF-7162-48FC-B269-A83CABFEFA8E}" presName="hierChild3" presStyleCnt="0"/>
      <dgm:spPr/>
    </dgm:pt>
    <dgm:pt modelId="{A2355AB5-4F3B-46F1-AA88-65C1024C827C}" type="pres">
      <dgm:prSet presAssocID="{DD879E8E-5D5A-4DC2-A5AD-B0F3DFEAE6B7}" presName="Name17" presStyleLbl="parChTrans1D3" presStyleIdx="0" presStyleCnt="5"/>
      <dgm:spPr/>
    </dgm:pt>
    <dgm:pt modelId="{3758C20A-296A-4D4A-A07D-AC02225ADC70}" type="pres">
      <dgm:prSet presAssocID="{D60045F0-DC58-4F46-922C-CA9F79B45EBB}" presName="hierRoot3" presStyleCnt="0"/>
      <dgm:spPr/>
    </dgm:pt>
    <dgm:pt modelId="{9364BBCD-F342-4CD6-ACFA-2DC826FAD6BF}" type="pres">
      <dgm:prSet presAssocID="{D60045F0-DC58-4F46-922C-CA9F79B45EBB}" presName="composite3" presStyleCnt="0"/>
      <dgm:spPr/>
    </dgm:pt>
    <dgm:pt modelId="{5AB7144F-5163-45F3-B870-26F67138DA9B}" type="pres">
      <dgm:prSet presAssocID="{D60045F0-DC58-4F46-922C-CA9F79B45EBB}" presName="background3" presStyleLbl="node3" presStyleIdx="0" presStyleCnt="5"/>
      <dgm:spPr/>
    </dgm:pt>
    <dgm:pt modelId="{664B39B5-B5AD-40D4-BF19-A69322B4FF2B}" type="pres">
      <dgm:prSet presAssocID="{D60045F0-DC58-4F46-922C-CA9F79B45EBB}" presName="text3" presStyleLbl="fgAcc3" presStyleIdx="0" presStyleCnt="5">
        <dgm:presLayoutVars>
          <dgm:chPref val="3"/>
        </dgm:presLayoutVars>
      </dgm:prSet>
      <dgm:spPr/>
    </dgm:pt>
    <dgm:pt modelId="{FE99CAFE-569B-426A-8C37-CDB45FF6C0CA}" type="pres">
      <dgm:prSet presAssocID="{D60045F0-DC58-4F46-922C-CA9F79B45EBB}" presName="hierChild4" presStyleCnt="0"/>
      <dgm:spPr/>
    </dgm:pt>
    <dgm:pt modelId="{F75AEC63-3171-4D9E-B432-9031195CD0E0}" type="pres">
      <dgm:prSet presAssocID="{0A64CB1D-9FA8-423D-8D83-CE1A4442423F}" presName="Name17" presStyleLbl="parChTrans1D3" presStyleIdx="1" presStyleCnt="5"/>
      <dgm:spPr/>
    </dgm:pt>
    <dgm:pt modelId="{85DDE00C-8658-431A-8C40-2E3F9ECBD751}" type="pres">
      <dgm:prSet presAssocID="{BA4E0C20-5FFA-45E5-AE06-354D4313B06E}" presName="hierRoot3" presStyleCnt="0"/>
      <dgm:spPr/>
    </dgm:pt>
    <dgm:pt modelId="{DD7B8C8C-7CF2-4C4B-BA46-DA71A9A56D0D}" type="pres">
      <dgm:prSet presAssocID="{BA4E0C20-5FFA-45E5-AE06-354D4313B06E}" presName="composite3" presStyleCnt="0"/>
      <dgm:spPr/>
    </dgm:pt>
    <dgm:pt modelId="{30C984C2-8C5E-43BA-B629-62B7FBF434CF}" type="pres">
      <dgm:prSet presAssocID="{BA4E0C20-5FFA-45E5-AE06-354D4313B06E}" presName="background3" presStyleLbl="node3" presStyleIdx="1" presStyleCnt="5"/>
      <dgm:spPr/>
    </dgm:pt>
    <dgm:pt modelId="{48B1E628-652C-43F9-AFDF-C58B4F592914}" type="pres">
      <dgm:prSet presAssocID="{BA4E0C20-5FFA-45E5-AE06-354D4313B06E}" presName="text3" presStyleLbl="fgAcc3" presStyleIdx="1" presStyleCnt="5">
        <dgm:presLayoutVars>
          <dgm:chPref val="3"/>
        </dgm:presLayoutVars>
      </dgm:prSet>
      <dgm:spPr/>
    </dgm:pt>
    <dgm:pt modelId="{5FFB90CC-8528-4CC4-8DC4-170B462A02BD}" type="pres">
      <dgm:prSet presAssocID="{BA4E0C20-5FFA-45E5-AE06-354D4313B06E}" presName="hierChild4" presStyleCnt="0"/>
      <dgm:spPr/>
    </dgm:pt>
    <dgm:pt modelId="{3707BD44-2FD5-4497-AEC4-73475B009580}" type="pres">
      <dgm:prSet presAssocID="{3B76C0C7-18D8-4A8C-B5C6-578874AE58AA}" presName="Name10" presStyleLbl="parChTrans1D2" presStyleIdx="2" presStyleCnt="5"/>
      <dgm:spPr/>
    </dgm:pt>
    <dgm:pt modelId="{DDDA5CCC-366F-47D3-A6DA-252B2863E86B}" type="pres">
      <dgm:prSet presAssocID="{81D9C9DC-01AD-4660-8D57-73C8AB40BA48}" presName="hierRoot2" presStyleCnt="0"/>
      <dgm:spPr/>
    </dgm:pt>
    <dgm:pt modelId="{000D1479-DE39-4891-A5DA-2454E2F29F0F}" type="pres">
      <dgm:prSet presAssocID="{81D9C9DC-01AD-4660-8D57-73C8AB40BA48}" presName="composite2" presStyleCnt="0"/>
      <dgm:spPr/>
    </dgm:pt>
    <dgm:pt modelId="{CCE4D394-BEFD-4C07-B25D-FB3DB9821953}" type="pres">
      <dgm:prSet presAssocID="{81D9C9DC-01AD-4660-8D57-73C8AB40BA48}" presName="background2" presStyleLbl="node2" presStyleIdx="2" presStyleCnt="5"/>
      <dgm:spPr/>
    </dgm:pt>
    <dgm:pt modelId="{B6E69458-9C70-4192-AA62-CD898E73816A}" type="pres">
      <dgm:prSet presAssocID="{81D9C9DC-01AD-4660-8D57-73C8AB40BA48}" presName="text2" presStyleLbl="fgAcc2" presStyleIdx="2" presStyleCnt="5">
        <dgm:presLayoutVars>
          <dgm:chPref val="3"/>
        </dgm:presLayoutVars>
      </dgm:prSet>
      <dgm:spPr/>
    </dgm:pt>
    <dgm:pt modelId="{02674ADB-839A-403B-AD65-9AB431A9F549}" type="pres">
      <dgm:prSet presAssocID="{81D9C9DC-01AD-4660-8D57-73C8AB40BA48}" presName="hierChild3" presStyleCnt="0"/>
      <dgm:spPr/>
    </dgm:pt>
    <dgm:pt modelId="{EEC46516-6ACB-479F-BA8E-5918C44DD893}" type="pres">
      <dgm:prSet presAssocID="{274FA91E-4B96-4B56-A178-3553E9639B7A}" presName="Name17" presStyleLbl="parChTrans1D3" presStyleIdx="2" presStyleCnt="5"/>
      <dgm:spPr/>
    </dgm:pt>
    <dgm:pt modelId="{3447E7C2-91FF-4F9E-A998-165220E4CBEA}" type="pres">
      <dgm:prSet presAssocID="{F8589AF6-FB8D-4A93-9607-F02C3CA43264}" presName="hierRoot3" presStyleCnt="0"/>
      <dgm:spPr/>
    </dgm:pt>
    <dgm:pt modelId="{BC158665-E0F5-4A2F-828B-6F0B5E5E8E5C}" type="pres">
      <dgm:prSet presAssocID="{F8589AF6-FB8D-4A93-9607-F02C3CA43264}" presName="composite3" presStyleCnt="0"/>
      <dgm:spPr/>
    </dgm:pt>
    <dgm:pt modelId="{3D31C5E5-1AC4-461E-BE8F-8669EE78AF94}" type="pres">
      <dgm:prSet presAssocID="{F8589AF6-FB8D-4A93-9607-F02C3CA43264}" presName="background3" presStyleLbl="node3" presStyleIdx="2" presStyleCnt="5"/>
      <dgm:spPr/>
    </dgm:pt>
    <dgm:pt modelId="{51769D50-9EE2-4312-8652-C5986C104918}" type="pres">
      <dgm:prSet presAssocID="{F8589AF6-FB8D-4A93-9607-F02C3CA43264}" presName="text3" presStyleLbl="fgAcc3" presStyleIdx="2" presStyleCnt="5">
        <dgm:presLayoutVars>
          <dgm:chPref val="3"/>
        </dgm:presLayoutVars>
      </dgm:prSet>
      <dgm:spPr/>
    </dgm:pt>
    <dgm:pt modelId="{F3AA76C6-D0CC-4E37-8F5B-7D6F60355C1C}" type="pres">
      <dgm:prSet presAssocID="{F8589AF6-FB8D-4A93-9607-F02C3CA43264}" presName="hierChild4" presStyleCnt="0"/>
      <dgm:spPr/>
    </dgm:pt>
    <dgm:pt modelId="{94236E0C-DC5E-4729-9FF6-21F8A90167E8}" type="pres">
      <dgm:prSet presAssocID="{24066FF0-4CB5-4135-AF72-9A9863524078}" presName="Name10" presStyleLbl="parChTrans1D2" presStyleIdx="3" presStyleCnt="5"/>
      <dgm:spPr/>
    </dgm:pt>
    <dgm:pt modelId="{7CC546BC-60D3-4ADC-B8AD-5A07BCA920B1}" type="pres">
      <dgm:prSet presAssocID="{E5D2E8FE-F55A-4D92-A010-2F9998CC180C}" presName="hierRoot2" presStyleCnt="0"/>
      <dgm:spPr/>
    </dgm:pt>
    <dgm:pt modelId="{001EF4B2-0711-4080-BD36-EF1AD01C9A44}" type="pres">
      <dgm:prSet presAssocID="{E5D2E8FE-F55A-4D92-A010-2F9998CC180C}" presName="composite2" presStyleCnt="0"/>
      <dgm:spPr/>
    </dgm:pt>
    <dgm:pt modelId="{17217549-BFC4-4579-9352-AF6D7FFF6F38}" type="pres">
      <dgm:prSet presAssocID="{E5D2E8FE-F55A-4D92-A010-2F9998CC180C}" presName="background2" presStyleLbl="node2" presStyleIdx="3" presStyleCnt="5"/>
      <dgm:spPr/>
    </dgm:pt>
    <dgm:pt modelId="{7A29290A-6FEF-48FA-8299-C7B706224469}" type="pres">
      <dgm:prSet presAssocID="{E5D2E8FE-F55A-4D92-A010-2F9998CC180C}" presName="text2" presStyleLbl="fgAcc2" presStyleIdx="3" presStyleCnt="5">
        <dgm:presLayoutVars>
          <dgm:chPref val="3"/>
        </dgm:presLayoutVars>
      </dgm:prSet>
      <dgm:spPr/>
    </dgm:pt>
    <dgm:pt modelId="{0654A59E-07FF-4F3F-A8FE-EA452AD00871}" type="pres">
      <dgm:prSet presAssocID="{E5D2E8FE-F55A-4D92-A010-2F9998CC180C}" presName="hierChild3" presStyleCnt="0"/>
      <dgm:spPr/>
    </dgm:pt>
    <dgm:pt modelId="{B9221247-2060-4FBC-B0B9-5881F99D3123}" type="pres">
      <dgm:prSet presAssocID="{B583B738-4FEB-4B5E-B9CA-BE941DD956B2}" presName="Name10" presStyleLbl="parChTrans1D2" presStyleIdx="4" presStyleCnt="5"/>
      <dgm:spPr/>
    </dgm:pt>
    <dgm:pt modelId="{7353C482-AC4D-4E91-AB74-2253B62E138D}" type="pres">
      <dgm:prSet presAssocID="{8FFF41E4-C258-447F-836B-219A80EA90B6}" presName="hierRoot2" presStyleCnt="0"/>
      <dgm:spPr/>
    </dgm:pt>
    <dgm:pt modelId="{5A80BDA4-CD78-44C0-BFA1-88BCA2E94251}" type="pres">
      <dgm:prSet presAssocID="{8FFF41E4-C258-447F-836B-219A80EA90B6}" presName="composite2" presStyleCnt="0"/>
      <dgm:spPr/>
    </dgm:pt>
    <dgm:pt modelId="{02346079-705E-4A04-BE8A-4C74AFCED89A}" type="pres">
      <dgm:prSet presAssocID="{8FFF41E4-C258-447F-836B-219A80EA90B6}" presName="background2" presStyleLbl="node2" presStyleIdx="4" presStyleCnt="5"/>
      <dgm:spPr/>
    </dgm:pt>
    <dgm:pt modelId="{A97CFA8A-C532-4F10-BC3B-384DC258D363}" type="pres">
      <dgm:prSet presAssocID="{8FFF41E4-C258-447F-836B-219A80EA90B6}" presName="text2" presStyleLbl="fgAcc2" presStyleIdx="4" presStyleCnt="5">
        <dgm:presLayoutVars>
          <dgm:chPref val="3"/>
        </dgm:presLayoutVars>
      </dgm:prSet>
      <dgm:spPr/>
    </dgm:pt>
    <dgm:pt modelId="{FDED4ADC-A7F2-4D02-86C0-B7A6E3CF3DFC}" type="pres">
      <dgm:prSet presAssocID="{8FFF41E4-C258-447F-836B-219A80EA90B6}" presName="hierChild3" presStyleCnt="0"/>
      <dgm:spPr/>
    </dgm:pt>
    <dgm:pt modelId="{ECC4DA1C-B2AE-46A3-AEBC-7C23B471DA11}" type="pres">
      <dgm:prSet presAssocID="{180422AA-D799-43A8-A815-CED9DDD0CBB1}" presName="Name17" presStyleLbl="parChTrans1D3" presStyleIdx="3" presStyleCnt="5"/>
      <dgm:spPr/>
    </dgm:pt>
    <dgm:pt modelId="{BC469754-7E94-45CB-B738-178A012D03FF}" type="pres">
      <dgm:prSet presAssocID="{3A5A5922-F147-4D3A-AABD-5DD5D1F292C9}" presName="hierRoot3" presStyleCnt="0"/>
      <dgm:spPr/>
    </dgm:pt>
    <dgm:pt modelId="{7B362A08-0408-4E80-B36D-B8277D95A828}" type="pres">
      <dgm:prSet presAssocID="{3A5A5922-F147-4D3A-AABD-5DD5D1F292C9}" presName="composite3" presStyleCnt="0"/>
      <dgm:spPr/>
    </dgm:pt>
    <dgm:pt modelId="{8584EDB5-912C-4C75-A536-854D4010C68D}" type="pres">
      <dgm:prSet presAssocID="{3A5A5922-F147-4D3A-AABD-5DD5D1F292C9}" presName="background3" presStyleLbl="node3" presStyleIdx="3" presStyleCnt="5"/>
      <dgm:spPr/>
    </dgm:pt>
    <dgm:pt modelId="{3390ADE3-AEB5-43C6-B638-C3D2EBD2B81F}" type="pres">
      <dgm:prSet presAssocID="{3A5A5922-F147-4D3A-AABD-5DD5D1F292C9}" presName="text3" presStyleLbl="fgAcc3" presStyleIdx="3" presStyleCnt="5">
        <dgm:presLayoutVars>
          <dgm:chPref val="3"/>
        </dgm:presLayoutVars>
      </dgm:prSet>
      <dgm:spPr/>
    </dgm:pt>
    <dgm:pt modelId="{892CFDE5-1ADE-47D8-B303-DC5FBD622847}" type="pres">
      <dgm:prSet presAssocID="{3A5A5922-F147-4D3A-AABD-5DD5D1F292C9}" presName="hierChild4" presStyleCnt="0"/>
      <dgm:spPr/>
    </dgm:pt>
    <dgm:pt modelId="{A902DED2-D249-456C-A5E0-0918AC547743}" type="pres">
      <dgm:prSet presAssocID="{FD1C300C-8D82-4418-A59F-A01AEBF6BD50}" presName="Name17" presStyleLbl="parChTrans1D3" presStyleIdx="4" presStyleCnt="5"/>
      <dgm:spPr/>
    </dgm:pt>
    <dgm:pt modelId="{1A9B4189-A081-4ECF-95F6-F331C1A96710}" type="pres">
      <dgm:prSet presAssocID="{079616AD-45B6-4AC1-9CBB-9FF7DC191426}" presName="hierRoot3" presStyleCnt="0"/>
      <dgm:spPr/>
    </dgm:pt>
    <dgm:pt modelId="{22C32CBC-BA52-4D8C-BF0E-46B4776C1A98}" type="pres">
      <dgm:prSet presAssocID="{079616AD-45B6-4AC1-9CBB-9FF7DC191426}" presName="composite3" presStyleCnt="0"/>
      <dgm:spPr/>
    </dgm:pt>
    <dgm:pt modelId="{D870FA8C-78E2-4E9E-849F-DDAC8B3F8A82}" type="pres">
      <dgm:prSet presAssocID="{079616AD-45B6-4AC1-9CBB-9FF7DC191426}" presName="background3" presStyleLbl="node3" presStyleIdx="4" presStyleCnt="5"/>
      <dgm:spPr/>
    </dgm:pt>
    <dgm:pt modelId="{F16FAC47-22B8-427D-AA28-E76FD9D6F544}" type="pres">
      <dgm:prSet presAssocID="{079616AD-45B6-4AC1-9CBB-9FF7DC191426}" presName="text3" presStyleLbl="fgAcc3" presStyleIdx="4" presStyleCnt="5">
        <dgm:presLayoutVars>
          <dgm:chPref val="3"/>
        </dgm:presLayoutVars>
      </dgm:prSet>
      <dgm:spPr/>
    </dgm:pt>
    <dgm:pt modelId="{63319984-FF6D-4A67-AD02-C10224D9E482}" type="pres">
      <dgm:prSet presAssocID="{079616AD-45B6-4AC1-9CBB-9FF7DC191426}" presName="hierChild4" presStyleCnt="0"/>
      <dgm:spPr/>
    </dgm:pt>
  </dgm:ptLst>
  <dgm:cxnLst>
    <dgm:cxn modelId="{4BCBAF9D-8C25-4591-8FE6-466E86928A4C}" srcId="{8FFF41E4-C258-447F-836B-219A80EA90B6}" destId="{3A5A5922-F147-4D3A-AABD-5DD5D1F292C9}" srcOrd="0" destOrd="0" parTransId="{180422AA-D799-43A8-A815-CED9DDD0CBB1}" sibTransId="{186B8A63-06D1-4C14-9626-B72F1F77CD76}"/>
    <dgm:cxn modelId="{A00176BC-BDF8-4B1C-BFA6-B362ABA77CE0}" srcId="{8FFF41E4-C258-447F-836B-219A80EA90B6}" destId="{079616AD-45B6-4AC1-9CBB-9FF7DC191426}" srcOrd="1" destOrd="0" parTransId="{FD1C300C-8D82-4418-A59F-A01AEBF6BD50}" sibTransId="{E8C1B991-0C64-43BF-9136-F1A38648EFF5}"/>
    <dgm:cxn modelId="{C50E4E08-F853-49E5-86ED-AAE17F70CF78}" type="presOf" srcId="{F8589AF6-FB8D-4A93-9607-F02C3CA43264}" destId="{51769D50-9EE2-4312-8652-C5986C104918}" srcOrd="0" destOrd="0" presId="urn:microsoft.com/office/officeart/2005/8/layout/hierarchy1"/>
    <dgm:cxn modelId="{0E1C1132-125A-40BC-9FE3-7FFAC1D1B4B8}" srcId="{F20FF2DF-7162-48FC-B269-A83CABFEFA8E}" destId="{BA4E0C20-5FFA-45E5-AE06-354D4313B06E}" srcOrd="1" destOrd="0" parTransId="{0A64CB1D-9FA8-423D-8D83-CE1A4442423F}" sibTransId="{7E898E21-293D-4216-9EED-DE5641D12F30}"/>
    <dgm:cxn modelId="{E6D1BAA0-C17D-47B7-B8CC-7898940965D1}" type="presOf" srcId="{D60045F0-DC58-4F46-922C-CA9F79B45EBB}" destId="{664B39B5-B5AD-40D4-BF19-A69322B4FF2B}" srcOrd="0" destOrd="0" presId="urn:microsoft.com/office/officeart/2005/8/layout/hierarchy1"/>
    <dgm:cxn modelId="{D9173F50-161C-45AB-A476-E41236C0B707}" type="presOf" srcId="{2007DD12-CF70-4A7F-81F5-C603A78C6EF5}" destId="{D6B54FC5-70EF-4AB1-864F-5898D9336E92}" srcOrd="0" destOrd="0" presId="urn:microsoft.com/office/officeart/2005/8/layout/hierarchy1"/>
    <dgm:cxn modelId="{F62F2BBC-87E1-42BF-945D-F6879A55C7F9}" srcId="{81D9C9DC-01AD-4660-8D57-73C8AB40BA48}" destId="{F8589AF6-FB8D-4A93-9607-F02C3CA43264}" srcOrd="0" destOrd="0" parTransId="{274FA91E-4B96-4B56-A178-3553E9639B7A}" sibTransId="{35D06D42-6FE6-46E6-9F49-DE1694CF426A}"/>
    <dgm:cxn modelId="{649F53E3-0916-4326-9E93-923DDBBB8454}" srcId="{50929195-D9BD-46A1-844F-7069C0EE1354}" destId="{E5D2E8FE-F55A-4D92-A010-2F9998CC180C}" srcOrd="3" destOrd="0" parTransId="{24066FF0-4CB5-4135-AF72-9A9863524078}" sibTransId="{CF412626-89F3-4C0E-AEEE-0C5A9024BDAA}"/>
    <dgm:cxn modelId="{26216DD1-6472-4D20-9520-DDF101EB50E5}" type="presOf" srcId="{3A5A5922-F147-4D3A-AABD-5DD5D1F292C9}" destId="{3390ADE3-AEB5-43C6-B638-C3D2EBD2B81F}" srcOrd="0" destOrd="0" presId="urn:microsoft.com/office/officeart/2005/8/layout/hierarchy1"/>
    <dgm:cxn modelId="{61B89831-08A9-4792-99B5-A706BCB89B86}" type="presOf" srcId="{274FA91E-4B96-4B56-A178-3553E9639B7A}" destId="{EEC46516-6ACB-479F-BA8E-5918C44DD893}" srcOrd="0" destOrd="0" presId="urn:microsoft.com/office/officeart/2005/8/layout/hierarchy1"/>
    <dgm:cxn modelId="{B647ECA2-055B-47B3-AFF4-E0D608CC2BFE}" srcId="{50929195-D9BD-46A1-844F-7069C0EE1354}" destId="{EB5E52D6-01A1-490C-8C39-FE2B6B1D9EA3}" srcOrd="0" destOrd="0" parTransId="{8A6E14B8-DCEB-43E7-B550-29D976DD91A8}" sibTransId="{BEB6E627-C87F-400C-8B06-2C1E2EB66D91}"/>
    <dgm:cxn modelId="{68F5784A-4276-48F5-8B9E-BD5DB3004ECB}" srcId="{DEA98DBA-E8A1-453A-A606-E20E9E35DB1D}" destId="{50929195-D9BD-46A1-844F-7069C0EE1354}" srcOrd="0" destOrd="0" parTransId="{ED1F764D-7670-48B3-AF59-9327E6D7C62D}" sibTransId="{3113D6BA-31D0-4769-8841-50ACA3FA1CC0}"/>
    <dgm:cxn modelId="{77879C80-0F95-4C03-BD8B-FE524A3EE90A}" type="presOf" srcId="{BA4E0C20-5FFA-45E5-AE06-354D4313B06E}" destId="{48B1E628-652C-43F9-AFDF-C58B4F592914}" srcOrd="0" destOrd="0" presId="urn:microsoft.com/office/officeart/2005/8/layout/hierarchy1"/>
    <dgm:cxn modelId="{8A27D954-3F15-4997-A47D-482EC85FE114}" srcId="{50929195-D9BD-46A1-844F-7069C0EE1354}" destId="{F20FF2DF-7162-48FC-B269-A83CABFEFA8E}" srcOrd="1" destOrd="0" parTransId="{2007DD12-CF70-4A7F-81F5-C603A78C6EF5}" sibTransId="{A7C769C3-41B8-44B4-B0C8-431E6EEF5D22}"/>
    <dgm:cxn modelId="{3D8256DF-6B89-48C9-8BCB-3B3629575A1E}" type="presOf" srcId="{B583B738-4FEB-4B5E-B9CA-BE941DD956B2}" destId="{B9221247-2060-4FBC-B0B9-5881F99D3123}" srcOrd="0" destOrd="0" presId="urn:microsoft.com/office/officeart/2005/8/layout/hierarchy1"/>
    <dgm:cxn modelId="{34C145F4-C39A-4E45-B1F7-8797D202964F}" type="presOf" srcId="{F20FF2DF-7162-48FC-B269-A83CABFEFA8E}" destId="{BDEABC82-BDF9-4274-BA77-E3007F37A69C}" srcOrd="0" destOrd="0" presId="urn:microsoft.com/office/officeart/2005/8/layout/hierarchy1"/>
    <dgm:cxn modelId="{D1239182-75FE-4003-83B7-ADCFBBAC898A}" type="presOf" srcId="{EB5E52D6-01A1-490C-8C39-FE2B6B1D9EA3}" destId="{BF7DFAEE-3828-4FCE-8F69-3A6EB986B0E2}" srcOrd="0" destOrd="0" presId="urn:microsoft.com/office/officeart/2005/8/layout/hierarchy1"/>
    <dgm:cxn modelId="{0FCA5733-8E6D-4839-8223-1140DA1AB93E}" type="presOf" srcId="{180422AA-D799-43A8-A815-CED9DDD0CBB1}" destId="{ECC4DA1C-B2AE-46A3-AEBC-7C23B471DA11}" srcOrd="0" destOrd="0" presId="urn:microsoft.com/office/officeart/2005/8/layout/hierarchy1"/>
    <dgm:cxn modelId="{E9299F89-0B6B-45B8-973B-7FFF9929CCB4}" srcId="{50929195-D9BD-46A1-844F-7069C0EE1354}" destId="{81D9C9DC-01AD-4660-8D57-73C8AB40BA48}" srcOrd="2" destOrd="0" parTransId="{3B76C0C7-18D8-4A8C-B5C6-578874AE58AA}" sibTransId="{5E28DA75-28A2-4C18-933A-9B9444E1FBFA}"/>
    <dgm:cxn modelId="{1211D634-D893-42F4-A3CD-40AEA64CB2C3}" type="presOf" srcId="{50929195-D9BD-46A1-844F-7069C0EE1354}" destId="{A21BCA57-65BA-4A9B-8971-309D810D0E5E}" srcOrd="0" destOrd="0" presId="urn:microsoft.com/office/officeart/2005/8/layout/hierarchy1"/>
    <dgm:cxn modelId="{1827D410-DD02-49C8-A033-162984796509}" type="presOf" srcId="{8FFF41E4-C258-447F-836B-219A80EA90B6}" destId="{A97CFA8A-C532-4F10-BC3B-384DC258D363}" srcOrd="0" destOrd="0" presId="urn:microsoft.com/office/officeart/2005/8/layout/hierarchy1"/>
    <dgm:cxn modelId="{27F2F854-85B2-4E66-A29F-9FC84C82BFA1}" type="presOf" srcId="{E5D2E8FE-F55A-4D92-A010-2F9998CC180C}" destId="{7A29290A-6FEF-48FA-8299-C7B706224469}" srcOrd="0" destOrd="0" presId="urn:microsoft.com/office/officeart/2005/8/layout/hierarchy1"/>
    <dgm:cxn modelId="{7643D718-A80B-4F60-BDF5-D7321328DB3B}" type="presOf" srcId="{079616AD-45B6-4AC1-9CBB-9FF7DC191426}" destId="{F16FAC47-22B8-427D-AA28-E76FD9D6F544}" srcOrd="0" destOrd="0" presId="urn:microsoft.com/office/officeart/2005/8/layout/hierarchy1"/>
    <dgm:cxn modelId="{EF9BFB91-0D05-49C1-B4C9-C02A89D04608}" type="presOf" srcId="{DD879E8E-5D5A-4DC2-A5AD-B0F3DFEAE6B7}" destId="{A2355AB5-4F3B-46F1-AA88-65C1024C827C}" srcOrd="0" destOrd="0" presId="urn:microsoft.com/office/officeart/2005/8/layout/hierarchy1"/>
    <dgm:cxn modelId="{E94372F5-1402-494D-A8AB-E1A97ACADB2A}" type="presOf" srcId="{FD1C300C-8D82-4418-A59F-A01AEBF6BD50}" destId="{A902DED2-D249-456C-A5E0-0918AC547743}" srcOrd="0" destOrd="0" presId="urn:microsoft.com/office/officeart/2005/8/layout/hierarchy1"/>
    <dgm:cxn modelId="{A43C9B59-9A45-49D1-8CF5-F156DC33A1D4}" type="presOf" srcId="{24066FF0-4CB5-4135-AF72-9A9863524078}" destId="{94236E0C-DC5E-4729-9FF6-21F8A90167E8}" srcOrd="0" destOrd="0" presId="urn:microsoft.com/office/officeart/2005/8/layout/hierarchy1"/>
    <dgm:cxn modelId="{DAA10776-7EA8-43B3-ADDE-E61240F3D5A3}" srcId="{F20FF2DF-7162-48FC-B269-A83CABFEFA8E}" destId="{D60045F0-DC58-4F46-922C-CA9F79B45EBB}" srcOrd="0" destOrd="0" parTransId="{DD879E8E-5D5A-4DC2-A5AD-B0F3DFEAE6B7}" sibTransId="{A80E40CF-F3A2-48B5-8BC6-63AEB8518185}"/>
    <dgm:cxn modelId="{815266AC-D878-425D-86D6-7C9492FE471A}" srcId="{50929195-D9BD-46A1-844F-7069C0EE1354}" destId="{8FFF41E4-C258-447F-836B-219A80EA90B6}" srcOrd="4" destOrd="0" parTransId="{B583B738-4FEB-4B5E-B9CA-BE941DD956B2}" sibTransId="{ACF455B5-B37D-443E-A1B9-1E17C54B9C32}"/>
    <dgm:cxn modelId="{4FE2F22F-474D-4A03-A5A9-8B6F1C9915FF}" type="presOf" srcId="{3B76C0C7-18D8-4A8C-B5C6-578874AE58AA}" destId="{3707BD44-2FD5-4497-AEC4-73475B009580}" srcOrd="0" destOrd="0" presId="urn:microsoft.com/office/officeart/2005/8/layout/hierarchy1"/>
    <dgm:cxn modelId="{7D0B2895-1F94-4B9B-902F-828A7EF06E2D}" type="presOf" srcId="{DEA98DBA-E8A1-453A-A606-E20E9E35DB1D}" destId="{CA962B5A-6332-40F9-A4E7-CEC045935AC7}" srcOrd="0" destOrd="0" presId="urn:microsoft.com/office/officeart/2005/8/layout/hierarchy1"/>
    <dgm:cxn modelId="{04370D42-AF1D-44B1-859F-C13768E017BE}" type="presOf" srcId="{8A6E14B8-DCEB-43E7-B550-29D976DD91A8}" destId="{ADBE7774-5EE3-44A6-8120-2ADEECAEA9D5}" srcOrd="0" destOrd="0" presId="urn:microsoft.com/office/officeart/2005/8/layout/hierarchy1"/>
    <dgm:cxn modelId="{18E4BE70-7C8C-4FFC-819F-5463AB50B232}" type="presOf" srcId="{0A64CB1D-9FA8-423D-8D83-CE1A4442423F}" destId="{F75AEC63-3171-4D9E-B432-9031195CD0E0}" srcOrd="0" destOrd="0" presId="urn:microsoft.com/office/officeart/2005/8/layout/hierarchy1"/>
    <dgm:cxn modelId="{60F0D16B-BBDD-4371-BB1A-607E49B374DD}" type="presOf" srcId="{81D9C9DC-01AD-4660-8D57-73C8AB40BA48}" destId="{B6E69458-9C70-4192-AA62-CD898E73816A}" srcOrd="0" destOrd="0" presId="urn:microsoft.com/office/officeart/2005/8/layout/hierarchy1"/>
    <dgm:cxn modelId="{2715F842-96F6-43E0-9B69-A12E68B0997C}" type="presParOf" srcId="{CA962B5A-6332-40F9-A4E7-CEC045935AC7}" destId="{5E0A54FE-B41E-4250-B293-F034CBADAE25}" srcOrd="0" destOrd="0" presId="urn:microsoft.com/office/officeart/2005/8/layout/hierarchy1"/>
    <dgm:cxn modelId="{4B9380C1-848C-4615-8160-DA839871535B}" type="presParOf" srcId="{5E0A54FE-B41E-4250-B293-F034CBADAE25}" destId="{29FFEEE9-8CB9-4AF8-9BD4-3348ECA0D68D}" srcOrd="0" destOrd="0" presId="urn:microsoft.com/office/officeart/2005/8/layout/hierarchy1"/>
    <dgm:cxn modelId="{FB341BD2-EB9D-4011-A071-AFB56FDB3098}" type="presParOf" srcId="{29FFEEE9-8CB9-4AF8-9BD4-3348ECA0D68D}" destId="{218B59F0-4FBD-44D6-A899-4A28F87F4018}" srcOrd="0" destOrd="0" presId="urn:microsoft.com/office/officeart/2005/8/layout/hierarchy1"/>
    <dgm:cxn modelId="{C8C9E9FE-0552-4B28-87C4-CEE7AD8C1359}" type="presParOf" srcId="{29FFEEE9-8CB9-4AF8-9BD4-3348ECA0D68D}" destId="{A21BCA57-65BA-4A9B-8971-309D810D0E5E}" srcOrd="1" destOrd="0" presId="urn:microsoft.com/office/officeart/2005/8/layout/hierarchy1"/>
    <dgm:cxn modelId="{C9A1DC07-9973-44A1-A9B4-780286473E0B}" type="presParOf" srcId="{5E0A54FE-B41E-4250-B293-F034CBADAE25}" destId="{52D81430-02FE-4ECE-8B57-EB2F9909499F}" srcOrd="1" destOrd="0" presId="urn:microsoft.com/office/officeart/2005/8/layout/hierarchy1"/>
    <dgm:cxn modelId="{CC12B784-A54C-4008-A93C-DC31C06C456D}" type="presParOf" srcId="{52D81430-02FE-4ECE-8B57-EB2F9909499F}" destId="{ADBE7774-5EE3-44A6-8120-2ADEECAEA9D5}" srcOrd="0" destOrd="0" presId="urn:microsoft.com/office/officeart/2005/8/layout/hierarchy1"/>
    <dgm:cxn modelId="{3708367D-FF21-4A1F-957E-0A309A04107D}" type="presParOf" srcId="{52D81430-02FE-4ECE-8B57-EB2F9909499F}" destId="{3FD20AB4-90F8-4423-8FEF-C4F5F63DA897}" srcOrd="1" destOrd="0" presId="urn:microsoft.com/office/officeart/2005/8/layout/hierarchy1"/>
    <dgm:cxn modelId="{EBED804E-D180-47C1-8FBE-1C489D741070}" type="presParOf" srcId="{3FD20AB4-90F8-4423-8FEF-C4F5F63DA897}" destId="{19C23AC7-153C-40A6-8AF5-E66A8E1F9621}" srcOrd="0" destOrd="0" presId="urn:microsoft.com/office/officeart/2005/8/layout/hierarchy1"/>
    <dgm:cxn modelId="{7E4FE1A0-439D-49F3-9833-3C280233A9E3}" type="presParOf" srcId="{19C23AC7-153C-40A6-8AF5-E66A8E1F9621}" destId="{D63EB57D-946B-47EF-8238-89506FACB155}" srcOrd="0" destOrd="0" presId="urn:microsoft.com/office/officeart/2005/8/layout/hierarchy1"/>
    <dgm:cxn modelId="{4554B505-31D9-488D-A50E-811B20F60B88}" type="presParOf" srcId="{19C23AC7-153C-40A6-8AF5-E66A8E1F9621}" destId="{BF7DFAEE-3828-4FCE-8F69-3A6EB986B0E2}" srcOrd="1" destOrd="0" presId="urn:microsoft.com/office/officeart/2005/8/layout/hierarchy1"/>
    <dgm:cxn modelId="{593D3282-6AE5-4244-80BA-8820CDB5441C}" type="presParOf" srcId="{3FD20AB4-90F8-4423-8FEF-C4F5F63DA897}" destId="{1EF841E4-4E09-417A-A183-2D5AE31B3444}" srcOrd="1" destOrd="0" presId="urn:microsoft.com/office/officeart/2005/8/layout/hierarchy1"/>
    <dgm:cxn modelId="{92570780-655F-4E65-9D25-EE8905CC8815}" type="presParOf" srcId="{52D81430-02FE-4ECE-8B57-EB2F9909499F}" destId="{D6B54FC5-70EF-4AB1-864F-5898D9336E92}" srcOrd="2" destOrd="0" presId="urn:microsoft.com/office/officeart/2005/8/layout/hierarchy1"/>
    <dgm:cxn modelId="{D6473E43-C36E-4927-A141-88DC4EA411E7}" type="presParOf" srcId="{52D81430-02FE-4ECE-8B57-EB2F9909499F}" destId="{779BE352-4762-4355-A075-713AF19ABEB9}" srcOrd="3" destOrd="0" presId="urn:microsoft.com/office/officeart/2005/8/layout/hierarchy1"/>
    <dgm:cxn modelId="{34ECF8F5-33A1-4E54-BFE6-1F6C771455B8}" type="presParOf" srcId="{779BE352-4762-4355-A075-713AF19ABEB9}" destId="{51C710A3-AA9D-4D83-995C-FE73402DFCAA}" srcOrd="0" destOrd="0" presId="urn:microsoft.com/office/officeart/2005/8/layout/hierarchy1"/>
    <dgm:cxn modelId="{8799E863-A312-41E9-B1E8-6F2A8E09FCF1}" type="presParOf" srcId="{51C710A3-AA9D-4D83-995C-FE73402DFCAA}" destId="{C91D2CCB-E3CA-4D98-B4F0-76D92123AE69}" srcOrd="0" destOrd="0" presId="urn:microsoft.com/office/officeart/2005/8/layout/hierarchy1"/>
    <dgm:cxn modelId="{87F50223-7486-4C60-8702-19D97B96A86F}" type="presParOf" srcId="{51C710A3-AA9D-4D83-995C-FE73402DFCAA}" destId="{BDEABC82-BDF9-4274-BA77-E3007F37A69C}" srcOrd="1" destOrd="0" presId="urn:microsoft.com/office/officeart/2005/8/layout/hierarchy1"/>
    <dgm:cxn modelId="{A9C42A19-2FD2-4BC7-ADE2-6684F3A35CC5}" type="presParOf" srcId="{779BE352-4762-4355-A075-713AF19ABEB9}" destId="{A5E91D99-72D1-482D-9BE4-222F335227A9}" srcOrd="1" destOrd="0" presId="urn:microsoft.com/office/officeart/2005/8/layout/hierarchy1"/>
    <dgm:cxn modelId="{5E4FF7CB-E88B-4672-8E1A-E51C92CF4667}" type="presParOf" srcId="{A5E91D99-72D1-482D-9BE4-222F335227A9}" destId="{A2355AB5-4F3B-46F1-AA88-65C1024C827C}" srcOrd="0" destOrd="0" presId="urn:microsoft.com/office/officeart/2005/8/layout/hierarchy1"/>
    <dgm:cxn modelId="{CB9716DB-7F39-4F16-A675-FCB2470620DD}" type="presParOf" srcId="{A5E91D99-72D1-482D-9BE4-222F335227A9}" destId="{3758C20A-296A-4D4A-A07D-AC02225ADC70}" srcOrd="1" destOrd="0" presId="urn:microsoft.com/office/officeart/2005/8/layout/hierarchy1"/>
    <dgm:cxn modelId="{D7164D7B-0DE5-4B5E-B930-810E3384C384}" type="presParOf" srcId="{3758C20A-296A-4D4A-A07D-AC02225ADC70}" destId="{9364BBCD-F342-4CD6-ACFA-2DC826FAD6BF}" srcOrd="0" destOrd="0" presId="urn:microsoft.com/office/officeart/2005/8/layout/hierarchy1"/>
    <dgm:cxn modelId="{061126DE-8875-4FC0-ABDD-A1A13908A8CE}" type="presParOf" srcId="{9364BBCD-F342-4CD6-ACFA-2DC826FAD6BF}" destId="{5AB7144F-5163-45F3-B870-26F67138DA9B}" srcOrd="0" destOrd="0" presId="urn:microsoft.com/office/officeart/2005/8/layout/hierarchy1"/>
    <dgm:cxn modelId="{B5238122-A95B-4463-8308-50886408EE87}" type="presParOf" srcId="{9364BBCD-F342-4CD6-ACFA-2DC826FAD6BF}" destId="{664B39B5-B5AD-40D4-BF19-A69322B4FF2B}" srcOrd="1" destOrd="0" presId="urn:microsoft.com/office/officeart/2005/8/layout/hierarchy1"/>
    <dgm:cxn modelId="{5D315877-72D7-48E2-8A10-204C06C33D84}" type="presParOf" srcId="{3758C20A-296A-4D4A-A07D-AC02225ADC70}" destId="{FE99CAFE-569B-426A-8C37-CDB45FF6C0CA}" srcOrd="1" destOrd="0" presId="urn:microsoft.com/office/officeart/2005/8/layout/hierarchy1"/>
    <dgm:cxn modelId="{FF08BAF0-B11D-496F-9A84-AB720C18277A}" type="presParOf" srcId="{A5E91D99-72D1-482D-9BE4-222F335227A9}" destId="{F75AEC63-3171-4D9E-B432-9031195CD0E0}" srcOrd="2" destOrd="0" presId="urn:microsoft.com/office/officeart/2005/8/layout/hierarchy1"/>
    <dgm:cxn modelId="{31344D12-F88E-4DC5-B1FE-57A3988DEF66}" type="presParOf" srcId="{A5E91D99-72D1-482D-9BE4-222F335227A9}" destId="{85DDE00C-8658-431A-8C40-2E3F9ECBD751}" srcOrd="3" destOrd="0" presId="urn:microsoft.com/office/officeart/2005/8/layout/hierarchy1"/>
    <dgm:cxn modelId="{E565D61A-B708-46B4-81C1-642B241E6235}" type="presParOf" srcId="{85DDE00C-8658-431A-8C40-2E3F9ECBD751}" destId="{DD7B8C8C-7CF2-4C4B-BA46-DA71A9A56D0D}" srcOrd="0" destOrd="0" presId="urn:microsoft.com/office/officeart/2005/8/layout/hierarchy1"/>
    <dgm:cxn modelId="{D37CFEF3-61BD-4780-BEB4-7D3A59C9E735}" type="presParOf" srcId="{DD7B8C8C-7CF2-4C4B-BA46-DA71A9A56D0D}" destId="{30C984C2-8C5E-43BA-B629-62B7FBF434CF}" srcOrd="0" destOrd="0" presId="urn:microsoft.com/office/officeart/2005/8/layout/hierarchy1"/>
    <dgm:cxn modelId="{C1273ECF-31A5-4EC9-A985-AD9D2B217ED7}" type="presParOf" srcId="{DD7B8C8C-7CF2-4C4B-BA46-DA71A9A56D0D}" destId="{48B1E628-652C-43F9-AFDF-C58B4F592914}" srcOrd="1" destOrd="0" presId="urn:microsoft.com/office/officeart/2005/8/layout/hierarchy1"/>
    <dgm:cxn modelId="{6AC3CBCE-2418-4608-B731-66128658F3F7}" type="presParOf" srcId="{85DDE00C-8658-431A-8C40-2E3F9ECBD751}" destId="{5FFB90CC-8528-4CC4-8DC4-170B462A02BD}" srcOrd="1" destOrd="0" presId="urn:microsoft.com/office/officeart/2005/8/layout/hierarchy1"/>
    <dgm:cxn modelId="{17EC614F-ACB1-4510-8C52-5BF30E481B45}" type="presParOf" srcId="{52D81430-02FE-4ECE-8B57-EB2F9909499F}" destId="{3707BD44-2FD5-4497-AEC4-73475B009580}" srcOrd="4" destOrd="0" presId="urn:microsoft.com/office/officeart/2005/8/layout/hierarchy1"/>
    <dgm:cxn modelId="{79B88B5B-AD34-46BB-B13E-17F5C21AC867}" type="presParOf" srcId="{52D81430-02FE-4ECE-8B57-EB2F9909499F}" destId="{DDDA5CCC-366F-47D3-A6DA-252B2863E86B}" srcOrd="5" destOrd="0" presId="urn:microsoft.com/office/officeart/2005/8/layout/hierarchy1"/>
    <dgm:cxn modelId="{670457B4-2F1C-48BF-AC04-DE1CD7CAAAA1}" type="presParOf" srcId="{DDDA5CCC-366F-47D3-A6DA-252B2863E86B}" destId="{000D1479-DE39-4891-A5DA-2454E2F29F0F}" srcOrd="0" destOrd="0" presId="urn:microsoft.com/office/officeart/2005/8/layout/hierarchy1"/>
    <dgm:cxn modelId="{B27446AA-A874-4451-B392-88AD2EDBB4D9}" type="presParOf" srcId="{000D1479-DE39-4891-A5DA-2454E2F29F0F}" destId="{CCE4D394-BEFD-4C07-B25D-FB3DB9821953}" srcOrd="0" destOrd="0" presId="urn:microsoft.com/office/officeart/2005/8/layout/hierarchy1"/>
    <dgm:cxn modelId="{10D4F33A-D144-4CB6-8857-99E5EBBC727A}" type="presParOf" srcId="{000D1479-DE39-4891-A5DA-2454E2F29F0F}" destId="{B6E69458-9C70-4192-AA62-CD898E73816A}" srcOrd="1" destOrd="0" presId="urn:microsoft.com/office/officeart/2005/8/layout/hierarchy1"/>
    <dgm:cxn modelId="{E39BB2B3-1472-4330-86EC-0326D7A566B1}" type="presParOf" srcId="{DDDA5CCC-366F-47D3-A6DA-252B2863E86B}" destId="{02674ADB-839A-403B-AD65-9AB431A9F549}" srcOrd="1" destOrd="0" presId="urn:microsoft.com/office/officeart/2005/8/layout/hierarchy1"/>
    <dgm:cxn modelId="{73858422-8018-4A0A-A2E2-603347A3C10B}" type="presParOf" srcId="{02674ADB-839A-403B-AD65-9AB431A9F549}" destId="{EEC46516-6ACB-479F-BA8E-5918C44DD893}" srcOrd="0" destOrd="0" presId="urn:microsoft.com/office/officeart/2005/8/layout/hierarchy1"/>
    <dgm:cxn modelId="{CDFBAD97-0437-4778-A909-976182871EF1}" type="presParOf" srcId="{02674ADB-839A-403B-AD65-9AB431A9F549}" destId="{3447E7C2-91FF-4F9E-A998-165220E4CBEA}" srcOrd="1" destOrd="0" presId="urn:microsoft.com/office/officeart/2005/8/layout/hierarchy1"/>
    <dgm:cxn modelId="{74C5BFA9-90D1-4197-A58C-A8EB6D406EC3}" type="presParOf" srcId="{3447E7C2-91FF-4F9E-A998-165220E4CBEA}" destId="{BC158665-E0F5-4A2F-828B-6F0B5E5E8E5C}" srcOrd="0" destOrd="0" presId="urn:microsoft.com/office/officeart/2005/8/layout/hierarchy1"/>
    <dgm:cxn modelId="{3CF551F3-DD6E-45A5-B59E-9E3FA4528489}" type="presParOf" srcId="{BC158665-E0F5-4A2F-828B-6F0B5E5E8E5C}" destId="{3D31C5E5-1AC4-461E-BE8F-8669EE78AF94}" srcOrd="0" destOrd="0" presId="urn:microsoft.com/office/officeart/2005/8/layout/hierarchy1"/>
    <dgm:cxn modelId="{AAB97D00-C1B4-44E3-8719-1271DA4901B7}" type="presParOf" srcId="{BC158665-E0F5-4A2F-828B-6F0B5E5E8E5C}" destId="{51769D50-9EE2-4312-8652-C5986C104918}" srcOrd="1" destOrd="0" presId="urn:microsoft.com/office/officeart/2005/8/layout/hierarchy1"/>
    <dgm:cxn modelId="{FD26FEB8-02F3-47CF-88A9-ADF3DBB261C5}" type="presParOf" srcId="{3447E7C2-91FF-4F9E-A998-165220E4CBEA}" destId="{F3AA76C6-D0CC-4E37-8F5B-7D6F60355C1C}" srcOrd="1" destOrd="0" presId="urn:microsoft.com/office/officeart/2005/8/layout/hierarchy1"/>
    <dgm:cxn modelId="{B8FF0140-AB7C-497B-AC3F-A546491C23AD}" type="presParOf" srcId="{52D81430-02FE-4ECE-8B57-EB2F9909499F}" destId="{94236E0C-DC5E-4729-9FF6-21F8A90167E8}" srcOrd="6" destOrd="0" presId="urn:microsoft.com/office/officeart/2005/8/layout/hierarchy1"/>
    <dgm:cxn modelId="{BD2827AF-7BC9-48AC-90B5-CA3FA3F309C7}" type="presParOf" srcId="{52D81430-02FE-4ECE-8B57-EB2F9909499F}" destId="{7CC546BC-60D3-4ADC-B8AD-5A07BCA920B1}" srcOrd="7" destOrd="0" presId="urn:microsoft.com/office/officeart/2005/8/layout/hierarchy1"/>
    <dgm:cxn modelId="{4B986DAE-3467-43E7-B3CC-517535F185BC}" type="presParOf" srcId="{7CC546BC-60D3-4ADC-B8AD-5A07BCA920B1}" destId="{001EF4B2-0711-4080-BD36-EF1AD01C9A44}" srcOrd="0" destOrd="0" presId="urn:microsoft.com/office/officeart/2005/8/layout/hierarchy1"/>
    <dgm:cxn modelId="{5CD1A482-3889-484F-8C5C-8C383432B13B}" type="presParOf" srcId="{001EF4B2-0711-4080-BD36-EF1AD01C9A44}" destId="{17217549-BFC4-4579-9352-AF6D7FFF6F38}" srcOrd="0" destOrd="0" presId="urn:microsoft.com/office/officeart/2005/8/layout/hierarchy1"/>
    <dgm:cxn modelId="{ECBF4CB6-1BF0-43E8-8485-769F28F21081}" type="presParOf" srcId="{001EF4B2-0711-4080-BD36-EF1AD01C9A44}" destId="{7A29290A-6FEF-48FA-8299-C7B706224469}" srcOrd="1" destOrd="0" presId="urn:microsoft.com/office/officeart/2005/8/layout/hierarchy1"/>
    <dgm:cxn modelId="{7C52DFC1-AB9C-406D-A8B4-899F96806006}" type="presParOf" srcId="{7CC546BC-60D3-4ADC-B8AD-5A07BCA920B1}" destId="{0654A59E-07FF-4F3F-A8FE-EA452AD00871}" srcOrd="1" destOrd="0" presId="urn:microsoft.com/office/officeart/2005/8/layout/hierarchy1"/>
    <dgm:cxn modelId="{1F30AC17-A1FA-40B6-9725-576986EDB4C4}" type="presParOf" srcId="{52D81430-02FE-4ECE-8B57-EB2F9909499F}" destId="{B9221247-2060-4FBC-B0B9-5881F99D3123}" srcOrd="8" destOrd="0" presId="urn:microsoft.com/office/officeart/2005/8/layout/hierarchy1"/>
    <dgm:cxn modelId="{83C0D2E0-F42E-4484-A948-50E69F945875}" type="presParOf" srcId="{52D81430-02FE-4ECE-8B57-EB2F9909499F}" destId="{7353C482-AC4D-4E91-AB74-2253B62E138D}" srcOrd="9" destOrd="0" presId="urn:microsoft.com/office/officeart/2005/8/layout/hierarchy1"/>
    <dgm:cxn modelId="{95A6469C-10D9-483F-8818-98A6C3A5C094}" type="presParOf" srcId="{7353C482-AC4D-4E91-AB74-2253B62E138D}" destId="{5A80BDA4-CD78-44C0-BFA1-88BCA2E94251}" srcOrd="0" destOrd="0" presId="urn:microsoft.com/office/officeart/2005/8/layout/hierarchy1"/>
    <dgm:cxn modelId="{0DFA3539-BB97-4994-B182-4EC2B4104A76}" type="presParOf" srcId="{5A80BDA4-CD78-44C0-BFA1-88BCA2E94251}" destId="{02346079-705E-4A04-BE8A-4C74AFCED89A}" srcOrd="0" destOrd="0" presId="urn:microsoft.com/office/officeart/2005/8/layout/hierarchy1"/>
    <dgm:cxn modelId="{83EB737B-7561-4278-B8BE-93429DBFE606}" type="presParOf" srcId="{5A80BDA4-CD78-44C0-BFA1-88BCA2E94251}" destId="{A97CFA8A-C532-4F10-BC3B-384DC258D363}" srcOrd="1" destOrd="0" presId="urn:microsoft.com/office/officeart/2005/8/layout/hierarchy1"/>
    <dgm:cxn modelId="{018B4AD2-CEFA-45F3-8438-752DE3C6CE21}" type="presParOf" srcId="{7353C482-AC4D-4E91-AB74-2253B62E138D}" destId="{FDED4ADC-A7F2-4D02-86C0-B7A6E3CF3DFC}" srcOrd="1" destOrd="0" presId="urn:microsoft.com/office/officeart/2005/8/layout/hierarchy1"/>
    <dgm:cxn modelId="{43328EC4-B4B4-43B0-A458-9D0411E51F44}" type="presParOf" srcId="{FDED4ADC-A7F2-4D02-86C0-B7A6E3CF3DFC}" destId="{ECC4DA1C-B2AE-46A3-AEBC-7C23B471DA11}" srcOrd="0" destOrd="0" presId="urn:microsoft.com/office/officeart/2005/8/layout/hierarchy1"/>
    <dgm:cxn modelId="{C1988C26-ECC9-4C1D-9D6F-08C653A63FBA}" type="presParOf" srcId="{FDED4ADC-A7F2-4D02-86C0-B7A6E3CF3DFC}" destId="{BC469754-7E94-45CB-B738-178A012D03FF}" srcOrd="1" destOrd="0" presId="urn:microsoft.com/office/officeart/2005/8/layout/hierarchy1"/>
    <dgm:cxn modelId="{F5CE4382-E605-442E-B0E0-8A531C87DD36}" type="presParOf" srcId="{BC469754-7E94-45CB-B738-178A012D03FF}" destId="{7B362A08-0408-4E80-B36D-B8277D95A828}" srcOrd="0" destOrd="0" presId="urn:microsoft.com/office/officeart/2005/8/layout/hierarchy1"/>
    <dgm:cxn modelId="{1BFE57A1-7DDE-4E42-9E80-10C33FA42F2E}" type="presParOf" srcId="{7B362A08-0408-4E80-B36D-B8277D95A828}" destId="{8584EDB5-912C-4C75-A536-854D4010C68D}" srcOrd="0" destOrd="0" presId="urn:microsoft.com/office/officeart/2005/8/layout/hierarchy1"/>
    <dgm:cxn modelId="{CAD93B28-6A49-49E2-B382-4E24053452A6}" type="presParOf" srcId="{7B362A08-0408-4E80-B36D-B8277D95A828}" destId="{3390ADE3-AEB5-43C6-B638-C3D2EBD2B81F}" srcOrd="1" destOrd="0" presId="urn:microsoft.com/office/officeart/2005/8/layout/hierarchy1"/>
    <dgm:cxn modelId="{8BEEBBAA-2AE3-4CD1-B5C2-4621D841EC4E}" type="presParOf" srcId="{BC469754-7E94-45CB-B738-178A012D03FF}" destId="{892CFDE5-1ADE-47D8-B303-DC5FBD622847}" srcOrd="1" destOrd="0" presId="urn:microsoft.com/office/officeart/2005/8/layout/hierarchy1"/>
    <dgm:cxn modelId="{C119F891-3947-406F-957B-953AA976944D}" type="presParOf" srcId="{FDED4ADC-A7F2-4D02-86C0-B7A6E3CF3DFC}" destId="{A902DED2-D249-456C-A5E0-0918AC547743}" srcOrd="2" destOrd="0" presId="urn:microsoft.com/office/officeart/2005/8/layout/hierarchy1"/>
    <dgm:cxn modelId="{B38D694C-2BCC-4AD2-A848-701F22F483D3}" type="presParOf" srcId="{FDED4ADC-A7F2-4D02-86C0-B7A6E3CF3DFC}" destId="{1A9B4189-A081-4ECF-95F6-F331C1A96710}" srcOrd="3" destOrd="0" presId="urn:microsoft.com/office/officeart/2005/8/layout/hierarchy1"/>
    <dgm:cxn modelId="{38D8E537-BE38-460C-99F7-FD3A098DC911}" type="presParOf" srcId="{1A9B4189-A081-4ECF-95F6-F331C1A96710}" destId="{22C32CBC-BA52-4D8C-BF0E-46B4776C1A98}" srcOrd="0" destOrd="0" presId="urn:microsoft.com/office/officeart/2005/8/layout/hierarchy1"/>
    <dgm:cxn modelId="{5EA341BD-ABC9-4B93-AD7A-5A568E851CF5}" type="presParOf" srcId="{22C32CBC-BA52-4D8C-BF0E-46B4776C1A98}" destId="{D870FA8C-78E2-4E9E-849F-DDAC8B3F8A82}" srcOrd="0" destOrd="0" presId="urn:microsoft.com/office/officeart/2005/8/layout/hierarchy1"/>
    <dgm:cxn modelId="{05DE4E0C-455A-4736-AB95-B78B0EA4174B}" type="presParOf" srcId="{22C32CBC-BA52-4D8C-BF0E-46B4776C1A98}" destId="{F16FAC47-22B8-427D-AA28-E76FD9D6F544}" srcOrd="1" destOrd="0" presId="urn:microsoft.com/office/officeart/2005/8/layout/hierarchy1"/>
    <dgm:cxn modelId="{022A7AB7-1E9C-4DD7-9797-629C01EBA5C4}" type="presParOf" srcId="{1A9B4189-A081-4ECF-95F6-F331C1A96710}" destId="{63319984-FF6D-4A67-AD02-C10224D9E48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580556-2279-4639-834F-901A0C868A7E}" type="doc">
      <dgm:prSet loTypeId="urn:microsoft.com/office/officeart/2005/8/layout/matrix1" loCatId="matrix" qsTypeId="urn:microsoft.com/office/officeart/2005/8/quickstyle/simple5" qsCatId="simple" csTypeId="urn:microsoft.com/office/officeart/2005/8/colors/accent1_2" csCatId="accent1" phldr="1"/>
      <dgm:spPr/>
      <dgm:t>
        <a:bodyPr/>
        <a:lstStyle/>
        <a:p>
          <a:endParaRPr lang="en-US"/>
        </a:p>
      </dgm:t>
    </dgm:pt>
    <dgm:pt modelId="{C878CB2F-96BE-4950-BE96-C4CD9CE34F69}">
      <dgm:prSet phldrT="[Text]"/>
      <dgm:spPr/>
      <dgm:t>
        <a:bodyPr/>
        <a:lstStyle/>
        <a:p>
          <a:r>
            <a:rPr lang="en-US" dirty="0"/>
            <a:t>$scope</a:t>
          </a:r>
        </a:p>
      </dgm:t>
    </dgm:pt>
    <dgm:pt modelId="{1D08A75B-F44A-445E-ADFE-8B6A556F97D7}" type="parTrans" cxnId="{CC0B61D8-5035-42D7-9EF3-80E14EC3F17C}">
      <dgm:prSet/>
      <dgm:spPr/>
      <dgm:t>
        <a:bodyPr/>
        <a:lstStyle/>
        <a:p>
          <a:endParaRPr lang="en-US"/>
        </a:p>
      </dgm:t>
    </dgm:pt>
    <dgm:pt modelId="{575922BA-9F6C-4579-BD99-9351C8105705}" type="sibTrans" cxnId="{CC0B61D8-5035-42D7-9EF3-80E14EC3F17C}">
      <dgm:prSet/>
      <dgm:spPr/>
      <dgm:t>
        <a:bodyPr/>
        <a:lstStyle/>
        <a:p>
          <a:endParaRPr lang="en-US"/>
        </a:p>
      </dgm:t>
    </dgm:pt>
    <dgm:pt modelId="{6BA82BEB-7E7B-41E8-86B8-871AC93C946A}">
      <dgm:prSet phldrT="[Text]"/>
      <dgm:spPr/>
      <dgm:t>
        <a:bodyPr/>
        <a:lstStyle/>
        <a:p>
          <a:r>
            <a:rPr lang="en-US" dirty="0"/>
            <a:t>It’s an object that refer to application model</a:t>
          </a:r>
        </a:p>
      </dgm:t>
    </dgm:pt>
    <dgm:pt modelId="{FA4A268F-1CFE-44A3-8172-63ED03680E8D}" type="parTrans" cxnId="{0DEBCD0E-13BC-4AAB-937C-92D743820AA1}">
      <dgm:prSet/>
      <dgm:spPr/>
      <dgm:t>
        <a:bodyPr/>
        <a:lstStyle/>
        <a:p>
          <a:endParaRPr lang="en-US"/>
        </a:p>
      </dgm:t>
    </dgm:pt>
    <dgm:pt modelId="{DC269B46-944A-45EA-9658-7E764ECDE95C}" type="sibTrans" cxnId="{0DEBCD0E-13BC-4AAB-937C-92D743820AA1}">
      <dgm:prSet/>
      <dgm:spPr/>
      <dgm:t>
        <a:bodyPr/>
        <a:lstStyle/>
        <a:p>
          <a:endParaRPr lang="en-US"/>
        </a:p>
      </dgm:t>
    </dgm:pt>
    <dgm:pt modelId="{318858D1-8459-4FBF-B056-43439DB13FD4}">
      <dgm:prSet phldrT="[Text]"/>
      <dgm:spPr/>
      <dgm:t>
        <a:bodyPr/>
        <a:lstStyle/>
        <a:p>
          <a:r>
            <a:rPr lang="en-US" dirty="0"/>
            <a:t>They are arranged hierarchically</a:t>
          </a:r>
        </a:p>
        <a:p>
          <a:r>
            <a:rPr lang="en-US" dirty="0"/>
            <a:t>Access using $parent in nested controllers </a:t>
          </a:r>
        </a:p>
      </dgm:t>
    </dgm:pt>
    <dgm:pt modelId="{8D70139E-910D-4080-B40A-B3611F10B1A5}" type="parTrans" cxnId="{64B52201-AEA9-455E-AEC8-7878DD6A6A41}">
      <dgm:prSet/>
      <dgm:spPr/>
      <dgm:t>
        <a:bodyPr/>
        <a:lstStyle/>
        <a:p>
          <a:endParaRPr lang="en-US"/>
        </a:p>
      </dgm:t>
    </dgm:pt>
    <dgm:pt modelId="{AA36358B-CC7E-4EFB-A484-585CB0A2A292}" type="sibTrans" cxnId="{64B52201-AEA9-455E-AEC8-7878DD6A6A41}">
      <dgm:prSet/>
      <dgm:spPr/>
      <dgm:t>
        <a:bodyPr/>
        <a:lstStyle/>
        <a:p>
          <a:endParaRPr lang="en-US"/>
        </a:p>
      </dgm:t>
    </dgm:pt>
    <dgm:pt modelId="{7DE11EB7-CF03-4832-AA65-3EDA11344EE0}">
      <dgm:prSet phldrT="[Text]"/>
      <dgm:spPr/>
      <dgm:t>
        <a:bodyPr/>
        <a:lstStyle/>
        <a:p>
          <a:r>
            <a:rPr lang="en-US" dirty="0"/>
            <a:t>They are intermediate between the view and controllers</a:t>
          </a:r>
        </a:p>
      </dgm:t>
    </dgm:pt>
    <dgm:pt modelId="{283FD169-EA49-458F-8DC6-6B1AA4E89408}" type="parTrans" cxnId="{7B26B62E-38CF-41A4-B728-4E329D213135}">
      <dgm:prSet/>
      <dgm:spPr/>
      <dgm:t>
        <a:bodyPr/>
        <a:lstStyle/>
        <a:p>
          <a:endParaRPr lang="en-US"/>
        </a:p>
      </dgm:t>
    </dgm:pt>
    <dgm:pt modelId="{30BF130F-7BAD-4AF0-9783-F1D5B9CE6BB8}" type="sibTrans" cxnId="{7B26B62E-38CF-41A4-B728-4E329D213135}">
      <dgm:prSet/>
      <dgm:spPr/>
      <dgm:t>
        <a:bodyPr/>
        <a:lstStyle/>
        <a:p>
          <a:endParaRPr lang="en-US"/>
        </a:p>
      </dgm:t>
    </dgm:pt>
    <dgm:pt modelId="{9FD12975-00C0-4923-8631-0B03C0FE07AE}">
      <dgm:prSet phldrT="[Text]"/>
      <dgm:spPr/>
      <dgm:t>
        <a:bodyPr/>
        <a:lstStyle/>
        <a:p>
          <a:r>
            <a:rPr lang="en-US" dirty="0"/>
            <a:t>Can by accessed using ng-model and ng-bind( braces and ng-bind notation)</a:t>
          </a:r>
        </a:p>
      </dgm:t>
    </dgm:pt>
    <dgm:pt modelId="{93AD4856-00B6-4A24-9100-0BC30BB35828}" type="parTrans" cxnId="{E3CEA570-18C2-44D8-85B3-1D70B41C111D}">
      <dgm:prSet/>
      <dgm:spPr/>
      <dgm:t>
        <a:bodyPr/>
        <a:lstStyle/>
        <a:p>
          <a:endParaRPr lang="en-US"/>
        </a:p>
      </dgm:t>
    </dgm:pt>
    <dgm:pt modelId="{0100EF73-C84C-4F52-B1C7-0CB09D16F495}" type="sibTrans" cxnId="{E3CEA570-18C2-44D8-85B3-1D70B41C111D}">
      <dgm:prSet/>
      <dgm:spPr/>
      <dgm:t>
        <a:bodyPr/>
        <a:lstStyle/>
        <a:p>
          <a:endParaRPr lang="en-US"/>
        </a:p>
      </dgm:t>
    </dgm:pt>
    <dgm:pt modelId="{F5F67500-1B11-4FA9-BCA8-D90CC673B69D}" type="pres">
      <dgm:prSet presAssocID="{7A580556-2279-4639-834F-901A0C868A7E}" presName="diagram" presStyleCnt="0">
        <dgm:presLayoutVars>
          <dgm:chMax val="1"/>
          <dgm:dir/>
          <dgm:animLvl val="ctr"/>
          <dgm:resizeHandles val="exact"/>
        </dgm:presLayoutVars>
      </dgm:prSet>
      <dgm:spPr/>
    </dgm:pt>
    <dgm:pt modelId="{5DB3B1C5-76ED-4696-BFEC-340F8FD2C2AE}" type="pres">
      <dgm:prSet presAssocID="{7A580556-2279-4639-834F-901A0C868A7E}" presName="matrix" presStyleCnt="0"/>
      <dgm:spPr/>
    </dgm:pt>
    <dgm:pt modelId="{24F48CEA-9967-4D72-8CCC-ACDF43B4A8EF}" type="pres">
      <dgm:prSet presAssocID="{7A580556-2279-4639-834F-901A0C868A7E}" presName="tile1" presStyleLbl="node1" presStyleIdx="0" presStyleCnt="4"/>
      <dgm:spPr/>
    </dgm:pt>
    <dgm:pt modelId="{8BC97ED7-491F-4EBE-AE78-3FC76C0D0569}" type="pres">
      <dgm:prSet presAssocID="{7A580556-2279-4639-834F-901A0C868A7E}" presName="tile1text" presStyleLbl="node1" presStyleIdx="0" presStyleCnt="4">
        <dgm:presLayoutVars>
          <dgm:chMax val="0"/>
          <dgm:chPref val="0"/>
          <dgm:bulletEnabled val="1"/>
        </dgm:presLayoutVars>
      </dgm:prSet>
      <dgm:spPr/>
    </dgm:pt>
    <dgm:pt modelId="{1CB1B0A9-D2FD-46B5-A69E-94F2A94DBDB8}" type="pres">
      <dgm:prSet presAssocID="{7A580556-2279-4639-834F-901A0C868A7E}" presName="tile2" presStyleLbl="node1" presStyleIdx="1" presStyleCnt="4" custLinFactNeighborX="521" custLinFactNeighborY="-469"/>
      <dgm:spPr/>
    </dgm:pt>
    <dgm:pt modelId="{E5959F0B-D9C6-4BAB-B82D-0104F2CE732E}" type="pres">
      <dgm:prSet presAssocID="{7A580556-2279-4639-834F-901A0C868A7E}" presName="tile2text" presStyleLbl="node1" presStyleIdx="1" presStyleCnt="4">
        <dgm:presLayoutVars>
          <dgm:chMax val="0"/>
          <dgm:chPref val="0"/>
          <dgm:bulletEnabled val="1"/>
        </dgm:presLayoutVars>
      </dgm:prSet>
      <dgm:spPr/>
    </dgm:pt>
    <dgm:pt modelId="{FFF50074-5C07-44A5-A91A-9134A8F09FC5}" type="pres">
      <dgm:prSet presAssocID="{7A580556-2279-4639-834F-901A0C868A7E}" presName="tile3" presStyleLbl="node1" presStyleIdx="2" presStyleCnt="4"/>
      <dgm:spPr/>
    </dgm:pt>
    <dgm:pt modelId="{76E1BBC1-95B0-4BE3-BF3D-AABC91D8642F}" type="pres">
      <dgm:prSet presAssocID="{7A580556-2279-4639-834F-901A0C868A7E}" presName="tile3text" presStyleLbl="node1" presStyleIdx="2" presStyleCnt="4">
        <dgm:presLayoutVars>
          <dgm:chMax val="0"/>
          <dgm:chPref val="0"/>
          <dgm:bulletEnabled val="1"/>
        </dgm:presLayoutVars>
      </dgm:prSet>
      <dgm:spPr/>
    </dgm:pt>
    <dgm:pt modelId="{FAC4F1DD-16FD-4161-B0D6-DD9F908441A8}" type="pres">
      <dgm:prSet presAssocID="{7A580556-2279-4639-834F-901A0C868A7E}" presName="tile4" presStyleLbl="node1" presStyleIdx="3" presStyleCnt="4"/>
      <dgm:spPr/>
    </dgm:pt>
    <dgm:pt modelId="{F7E27E4A-AE87-4340-9453-597BCED06CE9}" type="pres">
      <dgm:prSet presAssocID="{7A580556-2279-4639-834F-901A0C868A7E}" presName="tile4text" presStyleLbl="node1" presStyleIdx="3" presStyleCnt="4">
        <dgm:presLayoutVars>
          <dgm:chMax val="0"/>
          <dgm:chPref val="0"/>
          <dgm:bulletEnabled val="1"/>
        </dgm:presLayoutVars>
      </dgm:prSet>
      <dgm:spPr/>
    </dgm:pt>
    <dgm:pt modelId="{EAB7829E-3FEA-4F7E-AEDF-251789051C1B}" type="pres">
      <dgm:prSet presAssocID="{7A580556-2279-4639-834F-901A0C868A7E}" presName="centerTile" presStyleLbl="fgShp" presStyleIdx="0" presStyleCnt="1">
        <dgm:presLayoutVars>
          <dgm:chMax val="0"/>
          <dgm:chPref val="0"/>
        </dgm:presLayoutVars>
      </dgm:prSet>
      <dgm:spPr/>
    </dgm:pt>
  </dgm:ptLst>
  <dgm:cxnLst>
    <dgm:cxn modelId="{25FEEF3E-C3B9-4890-8369-22B0BA8D5A58}" type="presOf" srcId="{7A580556-2279-4639-834F-901A0C868A7E}" destId="{F5F67500-1B11-4FA9-BCA8-D90CC673B69D}" srcOrd="0" destOrd="0" presId="urn:microsoft.com/office/officeart/2005/8/layout/matrix1"/>
    <dgm:cxn modelId="{C63C44C4-4D64-4C94-B68B-14CCD892DFD3}" type="presOf" srcId="{9FD12975-00C0-4923-8631-0B03C0FE07AE}" destId="{F7E27E4A-AE87-4340-9453-597BCED06CE9}" srcOrd="1" destOrd="0" presId="urn:microsoft.com/office/officeart/2005/8/layout/matrix1"/>
    <dgm:cxn modelId="{0BF4E383-B6F5-4A71-909E-E96007BAF768}" type="presOf" srcId="{7DE11EB7-CF03-4832-AA65-3EDA11344EE0}" destId="{FFF50074-5C07-44A5-A91A-9134A8F09FC5}" srcOrd="0" destOrd="0" presId="urn:microsoft.com/office/officeart/2005/8/layout/matrix1"/>
    <dgm:cxn modelId="{833BBFD4-B200-40F7-9182-94D0EDE3EDCD}" type="presOf" srcId="{6BA82BEB-7E7B-41E8-86B8-871AC93C946A}" destId="{8BC97ED7-491F-4EBE-AE78-3FC76C0D0569}" srcOrd="1" destOrd="0" presId="urn:microsoft.com/office/officeart/2005/8/layout/matrix1"/>
    <dgm:cxn modelId="{0DEBCD0E-13BC-4AAB-937C-92D743820AA1}" srcId="{C878CB2F-96BE-4950-BE96-C4CD9CE34F69}" destId="{6BA82BEB-7E7B-41E8-86B8-871AC93C946A}" srcOrd="0" destOrd="0" parTransId="{FA4A268F-1CFE-44A3-8172-63ED03680E8D}" sibTransId="{DC269B46-944A-45EA-9658-7E764ECDE95C}"/>
    <dgm:cxn modelId="{7B26B62E-38CF-41A4-B728-4E329D213135}" srcId="{C878CB2F-96BE-4950-BE96-C4CD9CE34F69}" destId="{7DE11EB7-CF03-4832-AA65-3EDA11344EE0}" srcOrd="2" destOrd="0" parTransId="{283FD169-EA49-458F-8DC6-6B1AA4E89408}" sibTransId="{30BF130F-7BAD-4AF0-9783-F1D5B9CE6BB8}"/>
    <dgm:cxn modelId="{0120A891-DBBB-4C98-BD18-1C1379964938}" type="presOf" srcId="{C878CB2F-96BE-4950-BE96-C4CD9CE34F69}" destId="{EAB7829E-3FEA-4F7E-AEDF-251789051C1B}" srcOrd="0" destOrd="0" presId="urn:microsoft.com/office/officeart/2005/8/layout/matrix1"/>
    <dgm:cxn modelId="{D9B88F0C-05CF-45D3-AC14-0E2BDC2EA48B}" type="presOf" srcId="{7DE11EB7-CF03-4832-AA65-3EDA11344EE0}" destId="{76E1BBC1-95B0-4BE3-BF3D-AABC91D8642F}" srcOrd="1" destOrd="0" presId="urn:microsoft.com/office/officeart/2005/8/layout/matrix1"/>
    <dgm:cxn modelId="{F9C2BD43-1A14-4466-AEB7-A712BD1FFEFB}" type="presOf" srcId="{318858D1-8459-4FBF-B056-43439DB13FD4}" destId="{1CB1B0A9-D2FD-46B5-A69E-94F2A94DBDB8}" srcOrd="0" destOrd="0" presId="urn:microsoft.com/office/officeart/2005/8/layout/matrix1"/>
    <dgm:cxn modelId="{CC0B61D8-5035-42D7-9EF3-80E14EC3F17C}" srcId="{7A580556-2279-4639-834F-901A0C868A7E}" destId="{C878CB2F-96BE-4950-BE96-C4CD9CE34F69}" srcOrd="0" destOrd="0" parTransId="{1D08A75B-F44A-445E-ADFE-8B6A556F97D7}" sibTransId="{575922BA-9F6C-4579-BD99-9351C8105705}"/>
    <dgm:cxn modelId="{123E91D4-83D8-4D47-86C0-B841A9BA3252}" type="presOf" srcId="{6BA82BEB-7E7B-41E8-86B8-871AC93C946A}" destId="{24F48CEA-9967-4D72-8CCC-ACDF43B4A8EF}" srcOrd="0" destOrd="0" presId="urn:microsoft.com/office/officeart/2005/8/layout/matrix1"/>
    <dgm:cxn modelId="{64B52201-AEA9-455E-AEC8-7878DD6A6A41}" srcId="{C878CB2F-96BE-4950-BE96-C4CD9CE34F69}" destId="{318858D1-8459-4FBF-B056-43439DB13FD4}" srcOrd="1" destOrd="0" parTransId="{8D70139E-910D-4080-B40A-B3611F10B1A5}" sibTransId="{AA36358B-CC7E-4EFB-A484-585CB0A2A292}"/>
    <dgm:cxn modelId="{E3CEA570-18C2-44D8-85B3-1D70B41C111D}" srcId="{C878CB2F-96BE-4950-BE96-C4CD9CE34F69}" destId="{9FD12975-00C0-4923-8631-0B03C0FE07AE}" srcOrd="3" destOrd="0" parTransId="{93AD4856-00B6-4A24-9100-0BC30BB35828}" sibTransId="{0100EF73-C84C-4F52-B1C7-0CB09D16F495}"/>
    <dgm:cxn modelId="{22EDAA05-3E13-453C-A858-0579246F0B44}" type="presOf" srcId="{318858D1-8459-4FBF-B056-43439DB13FD4}" destId="{E5959F0B-D9C6-4BAB-B82D-0104F2CE732E}" srcOrd="1" destOrd="0" presId="urn:microsoft.com/office/officeart/2005/8/layout/matrix1"/>
    <dgm:cxn modelId="{F9A2285A-0222-41C6-AE9F-1B10D6D20107}" type="presOf" srcId="{9FD12975-00C0-4923-8631-0B03C0FE07AE}" destId="{FAC4F1DD-16FD-4161-B0D6-DD9F908441A8}" srcOrd="0" destOrd="0" presId="urn:microsoft.com/office/officeart/2005/8/layout/matrix1"/>
    <dgm:cxn modelId="{3FDB9707-A9CD-4811-961E-39AA5DDFDE62}" type="presParOf" srcId="{F5F67500-1B11-4FA9-BCA8-D90CC673B69D}" destId="{5DB3B1C5-76ED-4696-BFEC-340F8FD2C2AE}" srcOrd="0" destOrd="0" presId="urn:microsoft.com/office/officeart/2005/8/layout/matrix1"/>
    <dgm:cxn modelId="{B7C50435-A3C2-4C47-89D3-8CD375671DEA}" type="presParOf" srcId="{5DB3B1C5-76ED-4696-BFEC-340F8FD2C2AE}" destId="{24F48CEA-9967-4D72-8CCC-ACDF43B4A8EF}" srcOrd="0" destOrd="0" presId="urn:microsoft.com/office/officeart/2005/8/layout/matrix1"/>
    <dgm:cxn modelId="{9FD38285-FBFF-4B59-81D1-E544E635D33F}" type="presParOf" srcId="{5DB3B1C5-76ED-4696-BFEC-340F8FD2C2AE}" destId="{8BC97ED7-491F-4EBE-AE78-3FC76C0D0569}" srcOrd="1" destOrd="0" presId="urn:microsoft.com/office/officeart/2005/8/layout/matrix1"/>
    <dgm:cxn modelId="{1BEC8A24-4231-482D-B20B-DBC1063B3929}" type="presParOf" srcId="{5DB3B1C5-76ED-4696-BFEC-340F8FD2C2AE}" destId="{1CB1B0A9-D2FD-46B5-A69E-94F2A94DBDB8}" srcOrd="2" destOrd="0" presId="urn:microsoft.com/office/officeart/2005/8/layout/matrix1"/>
    <dgm:cxn modelId="{38B366F3-BE5B-4B78-AB13-45D5A214F1F1}" type="presParOf" srcId="{5DB3B1C5-76ED-4696-BFEC-340F8FD2C2AE}" destId="{E5959F0B-D9C6-4BAB-B82D-0104F2CE732E}" srcOrd="3" destOrd="0" presId="urn:microsoft.com/office/officeart/2005/8/layout/matrix1"/>
    <dgm:cxn modelId="{CD0FB58C-DC9F-4DB7-A7EA-A79819098EC4}" type="presParOf" srcId="{5DB3B1C5-76ED-4696-BFEC-340F8FD2C2AE}" destId="{FFF50074-5C07-44A5-A91A-9134A8F09FC5}" srcOrd="4" destOrd="0" presId="urn:microsoft.com/office/officeart/2005/8/layout/matrix1"/>
    <dgm:cxn modelId="{DBCA5CB7-88A9-43CD-BA8B-2B5BA33FEF23}" type="presParOf" srcId="{5DB3B1C5-76ED-4696-BFEC-340F8FD2C2AE}" destId="{76E1BBC1-95B0-4BE3-BF3D-AABC91D8642F}" srcOrd="5" destOrd="0" presId="urn:microsoft.com/office/officeart/2005/8/layout/matrix1"/>
    <dgm:cxn modelId="{C07FA690-A35A-4FF9-9C01-D80DFC0133E1}" type="presParOf" srcId="{5DB3B1C5-76ED-4696-BFEC-340F8FD2C2AE}" destId="{FAC4F1DD-16FD-4161-B0D6-DD9F908441A8}" srcOrd="6" destOrd="0" presId="urn:microsoft.com/office/officeart/2005/8/layout/matrix1"/>
    <dgm:cxn modelId="{719A318E-2BEE-4670-988E-3896BB0D0F59}" type="presParOf" srcId="{5DB3B1C5-76ED-4696-BFEC-340F8FD2C2AE}" destId="{F7E27E4A-AE87-4340-9453-597BCED06CE9}" srcOrd="7" destOrd="0" presId="urn:microsoft.com/office/officeart/2005/8/layout/matrix1"/>
    <dgm:cxn modelId="{A409AF5B-72EC-4A0E-8DA3-B4A4DAB0A81D}" type="presParOf" srcId="{F5F67500-1B11-4FA9-BCA8-D90CC673B69D}" destId="{EAB7829E-3FEA-4F7E-AEDF-251789051C1B}"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E8E105-7A7A-4D51-A41F-FD66771093DE}" type="doc">
      <dgm:prSet loTypeId="urn:microsoft.com/office/officeart/2005/8/layout/cycle8" loCatId="cycle" qsTypeId="urn:microsoft.com/office/officeart/2005/8/quickstyle/simple1" qsCatId="simple" csTypeId="urn:microsoft.com/office/officeart/2005/8/colors/accent1_2" csCatId="accent1" phldr="1"/>
      <dgm:spPr/>
    </dgm:pt>
    <dgm:pt modelId="{B418686D-589C-4569-A12F-AB36CD4CAD96}">
      <dgm:prSet phldrT="[Text]"/>
      <dgm:spPr/>
      <dgm:t>
        <a:bodyPr/>
        <a:lstStyle/>
        <a:p>
          <a:r>
            <a:rPr lang="en-US" dirty="0"/>
            <a:t>Store Data in </a:t>
          </a:r>
          <a:r>
            <a:rPr lang="en-US" dirty="0" err="1"/>
            <a:t>heirarichal</a:t>
          </a:r>
          <a:r>
            <a:rPr lang="en-US" dirty="0"/>
            <a:t> form</a:t>
          </a:r>
        </a:p>
      </dgm:t>
    </dgm:pt>
    <dgm:pt modelId="{46F64B00-F435-497A-A4B4-B96F170FC727}" type="parTrans" cxnId="{6B191454-6CBF-4805-B757-B801CF741C84}">
      <dgm:prSet/>
      <dgm:spPr/>
      <dgm:t>
        <a:bodyPr/>
        <a:lstStyle/>
        <a:p>
          <a:endParaRPr lang="en-US"/>
        </a:p>
      </dgm:t>
    </dgm:pt>
    <dgm:pt modelId="{2EA35045-6A46-4DC3-A0DA-0273C64AECFA}" type="sibTrans" cxnId="{6B191454-6CBF-4805-B757-B801CF741C84}">
      <dgm:prSet/>
      <dgm:spPr/>
      <dgm:t>
        <a:bodyPr/>
        <a:lstStyle/>
        <a:p>
          <a:endParaRPr lang="en-US"/>
        </a:p>
      </dgm:t>
    </dgm:pt>
    <dgm:pt modelId="{6C7AD3BA-DE57-44E7-9A80-2088189EFA57}">
      <dgm:prSet phldrT="[Text]"/>
      <dgm:spPr/>
      <dgm:t>
        <a:bodyPr/>
        <a:lstStyle/>
        <a:p>
          <a:r>
            <a:rPr lang="en-US" dirty="0"/>
            <a:t>User Authentication using Firebase</a:t>
          </a:r>
        </a:p>
      </dgm:t>
    </dgm:pt>
    <dgm:pt modelId="{B551C21F-36EB-4981-A677-05CAC26681A9}" type="parTrans" cxnId="{BAB6C3BA-14F6-4DA1-B395-0CA89E34452E}">
      <dgm:prSet/>
      <dgm:spPr/>
      <dgm:t>
        <a:bodyPr/>
        <a:lstStyle/>
        <a:p>
          <a:endParaRPr lang="en-US"/>
        </a:p>
      </dgm:t>
    </dgm:pt>
    <dgm:pt modelId="{AD7774EC-E6FB-408C-94D2-D23B14D7D204}" type="sibTrans" cxnId="{BAB6C3BA-14F6-4DA1-B395-0CA89E34452E}">
      <dgm:prSet/>
      <dgm:spPr/>
      <dgm:t>
        <a:bodyPr/>
        <a:lstStyle/>
        <a:p>
          <a:endParaRPr lang="en-US"/>
        </a:p>
      </dgm:t>
    </dgm:pt>
    <dgm:pt modelId="{5676977C-1E0B-4830-B19F-EACB5A79A371}">
      <dgm:prSet phldrT="[Text]"/>
      <dgm:spPr/>
      <dgm:t>
        <a:bodyPr/>
        <a:lstStyle/>
        <a:p>
          <a:r>
            <a:rPr lang="en-US" dirty="0"/>
            <a:t>Good Bye SQL</a:t>
          </a:r>
        </a:p>
      </dgm:t>
    </dgm:pt>
    <dgm:pt modelId="{3715FDF8-3D7C-4ECB-B115-BC0617BB3AEE}" type="parTrans" cxnId="{8B969121-D981-405E-BE5C-3E56508BFBA3}">
      <dgm:prSet/>
      <dgm:spPr/>
      <dgm:t>
        <a:bodyPr/>
        <a:lstStyle/>
        <a:p>
          <a:endParaRPr lang="en-US"/>
        </a:p>
      </dgm:t>
    </dgm:pt>
    <dgm:pt modelId="{C0E2EDE8-EA99-458A-9EBC-5E6123846767}" type="sibTrans" cxnId="{8B969121-D981-405E-BE5C-3E56508BFBA3}">
      <dgm:prSet/>
      <dgm:spPr/>
      <dgm:t>
        <a:bodyPr/>
        <a:lstStyle/>
        <a:p>
          <a:endParaRPr lang="en-US"/>
        </a:p>
      </dgm:t>
    </dgm:pt>
    <dgm:pt modelId="{5F56A3EC-D46D-489A-9080-80D70BD43C2D}" type="pres">
      <dgm:prSet presAssocID="{1CE8E105-7A7A-4D51-A41F-FD66771093DE}" presName="compositeShape" presStyleCnt="0">
        <dgm:presLayoutVars>
          <dgm:chMax val="7"/>
          <dgm:dir/>
          <dgm:resizeHandles val="exact"/>
        </dgm:presLayoutVars>
      </dgm:prSet>
      <dgm:spPr/>
    </dgm:pt>
    <dgm:pt modelId="{10213251-1423-42A3-96EF-E9198CF83440}" type="pres">
      <dgm:prSet presAssocID="{1CE8E105-7A7A-4D51-A41F-FD66771093DE}" presName="wedge1" presStyleLbl="node1" presStyleIdx="0" presStyleCnt="3"/>
      <dgm:spPr/>
    </dgm:pt>
    <dgm:pt modelId="{1775F32C-734E-4041-AAD4-8D33EADCE3B3}" type="pres">
      <dgm:prSet presAssocID="{1CE8E105-7A7A-4D51-A41F-FD66771093DE}" presName="dummy1a" presStyleCnt="0"/>
      <dgm:spPr/>
    </dgm:pt>
    <dgm:pt modelId="{937B63FD-1534-4CCA-929C-C1E126C86877}" type="pres">
      <dgm:prSet presAssocID="{1CE8E105-7A7A-4D51-A41F-FD66771093DE}" presName="dummy1b" presStyleCnt="0"/>
      <dgm:spPr/>
    </dgm:pt>
    <dgm:pt modelId="{31DFA2D9-DA16-4A39-906C-0171CC26F2A2}" type="pres">
      <dgm:prSet presAssocID="{1CE8E105-7A7A-4D51-A41F-FD66771093DE}" presName="wedge1Tx" presStyleLbl="node1" presStyleIdx="0" presStyleCnt="3">
        <dgm:presLayoutVars>
          <dgm:chMax val="0"/>
          <dgm:chPref val="0"/>
          <dgm:bulletEnabled val="1"/>
        </dgm:presLayoutVars>
      </dgm:prSet>
      <dgm:spPr/>
    </dgm:pt>
    <dgm:pt modelId="{D118B51B-4208-4DA2-819C-8942D58A1F66}" type="pres">
      <dgm:prSet presAssocID="{1CE8E105-7A7A-4D51-A41F-FD66771093DE}" presName="wedge2" presStyleLbl="node1" presStyleIdx="1" presStyleCnt="3"/>
      <dgm:spPr/>
    </dgm:pt>
    <dgm:pt modelId="{56340869-0116-479C-92C5-AEF09EE0987D}" type="pres">
      <dgm:prSet presAssocID="{1CE8E105-7A7A-4D51-A41F-FD66771093DE}" presName="dummy2a" presStyleCnt="0"/>
      <dgm:spPr/>
    </dgm:pt>
    <dgm:pt modelId="{92CA8268-0BD1-4E1E-8901-E00998473EF1}" type="pres">
      <dgm:prSet presAssocID="{1CE8E105-7A7A-4D51-A41F-FD66771093DE}" presName="dummy2b" presStyleCnt="0"/>
      <dgm:spPr/>
    </dgm:pt>
    <dgm:pt modelId="{0465D853-D2BE-499B-9422-5E9765B98681}" type="pres">
      <dgm:prSet presAssocID="{1CE8E105-7A7A-4D51-A41F-FD66771093DE}" presName="wedge2Tx" presStyleLbl="node1" presStyleIdx="1" presStyleCnt="3">
        <dgm:presLayoutVars>
          <dgm:chMax val="0"/>
          <dgm:chPref val="0"/>
          <dgm:bulletEnabled val="1"/>
        </dgm:presLayoutVars>
      </dgm:prSet>
      <dgm:spPr/>
    </dgm:pt>
    <dgm:pt modelId="{122D2EBB-3B93-4949-AD5B-00DB8B92D81E}" type="pres">
      <dgm:prSet presAssocID="{1CE8E105-7A7A-4D51-A41F-FD66771093DE}" presName="wedge3" presStyleLbl="node1" presStyleIdx="2" presStyleCnt="3"/>
      <dgm:spPr/>
    </dgm:pt>
    <dgm:pt modelId="{6AB64AD8-42F1-41F2-BA37-C53D91309477}" type="pres">
      <dgm:prSet presAssocID="{1CE8E105-7A7A-4D51-A41F-FD66771093DE}" presName="dummy3a" presStyleCnt="0"/>
      <dgm:spPr/>
    </dgm:pt>
    <dgm:pt modelId="{ED376143-C2D1-46C6-9BF2-53D451FEDB15}" type="pres">
      <dgm:prSet presAssocID="{1CE8E105-7A7A-4D51-A41F-FD66771093DE}" presName="dummy3b" presStyleCnt="0"/>
      <dgm:spPr/>
    </dgm:pt>
    <dgm:pt modelId="{87FB3CC7-851D-4E07-9CE8-4F76A052E234}" type="pres">
      <dgm:prSet presAssocID="{1CE8E105-7A7A-4D51-A41F-FD66771093DE}" presName="wedge3Tx" presStyleLbl="node1" presStyleIdx="2" presStyleCnt="3">
        <dgm:presLayoutVars>
          <dgm:chMax val="0"/>
          <dgm:chPref val="0"/>
          <dgm:bulletEnabled val="1"/>
        </dgm:presLayoutVars>
      </dgm:prSet>
      <dgm:spPr/>
    </dgm:pt>
    <dgm:pt modelId="{A84CC777-B375-4F09-9768-EF2657D9AB87}" type="pres">
      <dgm:prSet presAssocID="{2EA35045-6A46-4DC3-A0DA-0273C64AECFA}" presName="arrowWedge1" presStyleLbl="fgSibTrans2D1" presStyleIdx="0" presStyleCnt="3"/>
      <dgm:spPr/>
    </dgm:pt>
    <dgm:pt modelId="{184C6268-6ACE-4CCD-BC61-6BEB70915D09}" type="pres">
      <dgm:prSet presAssocID="{AD7774EC-E6FB-408C-94D2-D23B14D7D204}" presName="arrowWedge2" presStyleLbl="fgSibTrans2D1" presStyleIdx="1" presStyleCnt="3"/>
      <dgm:spPr/>
    </dgm:pt>
    <dgm:pt modelId="{0A488BE5-35AC-4359-B09C-EA0F2A646A2B}" type="pres">
      <dgm:prSet presAssocID="{C0E2EDE8-EA99-458A-9EBC-5E6123846767}" presName="arrowWedge3" presStyleLbl="fgSibTrans2D1" presStyleIdx="2" presStyleCnt="3"/>
      <dgm:spPr/>
    </dgm:pt>
  </dgm:ptLst>
  <dgm:cxnLst>
    <dgm:cxn modelId="{8B969121-D981-405E-BE5C-3E56508BFBA3}" srcId="{1CE8E105-7A7A-4D51-A41F-FD66771093DE}" destId="{5676977C-1E0B-4830-B19F-EACB5A79A371}" srcOrd="2" destOrd="0" parTransId="{3715FDF8-3D7C-4ECB-B115-BC0617BB3AEE}" sibTransId="{C0E2EDE8-EA99-458A-9EBC-5E6123846767}"/>
    <dgm:cxn modelId="{D7F6838F-B018-4A33-A583-5504F66C01AF}" type="presOf" srcId="{B418686D-589C-4569-A12F-AB36CD4CAD96}" destId="{10213251-1423-42A3-96EF-E9198CF83440}" srcOrd="0" destOrd="0" presId="urn:microsoft.com/office/officeart/2005/8/layout/cycle8"/>
    <dgm:cxn modelId="{92702F87-ED0A-4BBC-B86B-74A1D8972B7B}" type="presOf" srcId="{B418686D-589C-4569-A12F-AB36CD4CAD96}" destId="{31DFA2D9-DA16-4A39-906C-0171CC26F2A2}" srcOrd="1" destOrd="0" presId="urn:microsoft.com/office/officeart/2005/8/layout/cycle8"/>
    <dgm:cxn modelId="{1655C191-AF74-479F-BF4A-F183149EF856}" type="presOf" srcId="{6C7AD3BA-DE57-44E7-9A80-2088189EFA57}" destId="{0465D853-D2BE-499B-9422-5E9765B98681}" srcOrd="1" destOrd="0" presId="urn:microsoft.com/office/officeart/2005/8/layout/cycle8"/>
    <dgm:cxn modelId="{7127238C-428C-402D-AA89-E19094E607C7}" type="presOf" srcId="{6C7AD3BA-DE57-44E7-9A80-2088189EFA57}" destId="{D118B51B-4208-4DA2-819C-8942D58A1F66}" srcOrd="0" destOrd="0" presId="urn:microsoft.com/office/officeart/2005/8/layout/cycle8"/>
    <dgm:cxn modelId="{7F7E800C-9893-406E-8740-AB53CE27A85C}" type="presOf" srcId="{5676977C-1E0B-4830-B19F-EACB5A79A371}" destId="{87FB3CC7-851D-4E07-9CE8-4F76A052E234}" srcOrd="1" destOrd="0" presId="urn:microsoft.com/office/officeart/2005/8/layout/cycle8"/>
    <dgm:cxn modelId="{6B191454-6CBF-4805-B757-B801CF741C84}" srcId="{1CE8E105-7A7A-4D51-A41F-FD66771093DE}" destId="{B418686D-589C-4569-A12F-AB36CD4CAD96}" srcOrd="0" destOrd="0" parTransId="{46F64B00-F435-497A-A4B4-B96F170FC727}" sibTransId="{2EA35045-6A46-4DC3-A0DA-0273C64AECFA}"/>
    <dgm:cxn modelId="{BAB6C3BA-14F6-4DA1-B395-0CA89E34452E}" srcId="{1CE8E105-7A7A-4D51-A41F-FD66771093DE}" destId="{6C7AD3BA-DE57-44E7-9A80-2088189EFA57}" srcOrd="1" destOrd="0" parTransId="{B551C21F-36EB-4981-A677-05CAC26681A9}" sibTransId="{AD7774EC-E6FB-408C-94D2-D23B14D7D204}"/>
    <dgm:cxn modelId="{3E2268FC-A3EA-4A0B-9F3A-5EA622C096BC}" type="presOf" srcId="{5676977C-1E0B-4830-B19F-EACB5A79A371}" destId="{122D2EBB-3B93-4949-AD5B-00DB8B92D81E}" srcOrd="0" destOrd="0" presId="urn:microsoft.com/office/officeart/2005/8/layout/cycle8"/>
    <dgm:cxn modelId="{46C9552C-6AD1-4668-A08C-B1D38DDE78B1}" type="presOf" srcId="{1CE8E105-7A7A-4D51-A41F-FD66771093DE}" destId="{5F56A3EC-D46D-489A-9080-80D70BD43C2D}" srcOrd="0" destOrd="0" presId="urn:microsoft.com/office/officeart/2005/8/layout/cycle8"/>
    <dgm:cxn modelId="{365ECE76-1FEC-4F85-81DC-F3A5C50F1AD3}" type="presParOf" srcId="{5F56A3EC-D46D-489A-9080-80D70BD43C2D}" destId="{10213251-1423-42A3-96EF-E9198CF83440}" srcOrd="0" destOrd="0" presId="urn:microsoft.com/office/officeart/2005/8/layout/cycle8"/>
    <dgm:cxn modelId="{778FF65C-7900-4ED5-8D3C-1C46D0BF8F82}" type="presParOf" srcId="{5F56A3EC-D46D-489A-9080-80D70BD43C2D}" destId="{1775F32C-734E-4041-AAD4-8D33EADCE3B3}" srcOrd="1" destOrd="0" presId="urn:microsoft.com/office/officeart/2005/8/layout/cycle8"/>
    <dgm:cxn modelId="{04EF735B-0319-4FE1-9322-91EF64E33FAB}" type="presParOf" srcId="{5F56A3EC-D46D-489A-9080-80D70BD43C2D}" destId="{937B63FD-1534-4CCA-929C-C1E126C86877}" srcOrd="2" destOrd="0" presId="urn:microsoft.com/office/officeart/2005/8/layout/cycle8"/>
    <dgm:cxn modelId="{BD533287-95A0-473E-A15F-EC2A4856CF62}" type="presParOf" srcId="{5F56A3EC-D46D-489A-9080-80D70BD43C2D}" destId="{31DFA2D9-DA16-4A39-906C-0171CC26F2A2}" srcOrd="3" destOrd="0" presId="urn:microsoft.com/office/officeart/2005/8/layout/cycle8"/>
    <dgm:cxn modelId="{EA6E18E2-E689-45BE-B9AF-92CBB21BFDEE}" type="presParOf" srcId="{5F56A3EC-D46D-489A-9080-80D70BD43C2D}" destId="{D118B51B-4208-4DA2-819C-8942D58A1F66}" srcOrd="4" destOrd="0" presId="urn:microsoft.com/office/officeart/2005/8/layout/cycle8"/>
    <dgm:cxn modelId="{695098AC-AAB9-4D22-98B8-EEDB6972CB9B}" type="presParOf" srcId="{5F56A3EC-D46D-489A-9080-80D70BD43C2D}" destId="{56340869-0116-479C-92C5-AEF09EE0987D}" srcOrd="5" destOrd="0" presId="urn:microsoft.com/office/officeart/2005/8/layout/cycle8"/>
    <dgm:cxn modelId="{6CC2F50B-51B9-478F-9991-5ECC6C12928B}" type="presParOf" srcId="{5F56A3EC-D46D-489A-9080-80D70BD43C2D}" destId="{92CA8268-0BD1-4E1E-8901-E00998473EF1}" srcOrd="6" destOrd="0" presId="urn:microsoft.com/office/officeart/2005/8/layout/cycle8"/>
    <dgm:cxn modelId="{3609B067-4AEB-4BA2-8BCC-CA28DDF8D25F}" type="presParOf" srcId="{5F56A3EC-D46D-489A-9080-80D70BD43C2D}" destId="{0465D853-D2BE-499B-9422-5E9765B98681}" srcOrd="7" destOrd="0" presId="urn:microsoft.com/office/officeart/2005/8/layout/cycle8"/>
    <dgm:cxn modelId="{3E9631E6-E410-4DE2-BEB0-27DB9E3D56F0}" type="presParOf" srcId="{5F56A3EC-D46D-489A-9080-80D70BD43C2D}" destId="{122D2EBB-3B93-4949-AD5B-00DB8B92D81E}" srcOrd="8" destOrd="0" presId="urn:microsoft.com/office/officeart/2005/8/layout/cycle8"/>
    <dgm:cxn modelId="{3ABD6A38-649C-4E25-B0CD-233772D65632}" type="presParOf" srcId="{5F56A3EC-D46D-489A-9080-80D70BD43C2D}" destId="{6AB64AD8-42F1-41F2-BA37-C53D91309477}" srcOrd="9" destOrd="0" presId="urn:microsoft.com/office/officeart/2005/8/layout/cycle8"/>
    <dgm:cxn modelId="{F0BD6AC1-4DFA-4805-B22A-D49950AAB696}" type="presParOf" srcId="{5F56A3EC-D46D-489A-9080-80D70BD43C2D}" destId="{ED376143-C2D1-46C6-9BF2-53D451FEDB15}" srcOrd="10" destOrd="0" presId="urn:microsoft.com/office/officeart/2005/8/layout/cycle8"/>
    <dgm:cxn modelId="{DE45AF63-9444-4E57-9D4D-9363FD81E6EF}" type="presParOf" srcId="{5F56A3EC-D46D-489A-9080-80D70BD43C2D}" destId="{87FB3CC7-851D-4E07-9CE8-4F76A052E234}" srcOrd="11" destOrd="0" presId="urn:microsoft.com/office/officeart/2005/8/layout/cycle8"/>
    <dgm:cxn modelId="{29809BC2-EA22-410E-BADA-A49C3B10E78E}" type="presParOf" srcId="{5F56A3EC-D46D-489A-9080-80D70BD43C2D}" destId="{A84CC777-B375-4F09-9768-EF2657D9AB87}" srcOrd="12" destOrd="0" presId="urn:microsoft.com/office/officeart/2005/8/layout/cycle8"/>
    <dgm:cxn modelId="{19FB58AB-224A-4C5B-B309-CA90D782A7FF}" type="presParOf" srcId="{5F56A3EC-D46D-489A-9080-80D70BD43C2D}" destId="{184C6268-6ACE-4CCD-BC61-6BEB70915D09}" srcOrd="13" destOrd="0" presId="urn:microsoft.com/office/officeart/2005/8/layout/cycle8"/>
    <dgm:cxn modelId="{E8F9AF5F-2F00-49F1-8F2B-98E85203164B}" type="presParOf" srcId="{5F56A3EC-D46D-489A-9080-80D70BD43C2D}" destId="{0A488BE5-35AC-4359-B09C-EA0F2A646A2B}"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2DED2-D249-456C-A5E0-0918AC547743}">
      <dsp:nvSpPr>
        <dsp:cNvPr id="0" name=""/>
        <dsp:cNvSpPr/>
      </dsp:nvSpPr>
      <dsp:spPr>
        <a:xfrm>
          <a:off x="7496927" y="3243854"/>
          <a:ext cx="763463" cy="363339"/>
        </a:xfrm>
        <a:custGeom>
          <a:avLst/>
          <a:gdLst/>
          <a:ahLst/>
          <a:cxnLst/>
          <a:rect l="0" t="0" r="0" b="0"/>
          <a:pathLst>
            <a:path>
              <a:moveTo>
                <a:pt x="0" y="0"/>
              </a:moveTo>
              <a:lnTo>
                <a:pt x="0" y="247605"/>
              </a:lnTo>
              <a:lnTo>
                <a:pt x="763463" y="247605"/>
              </a:lnTo>
              <a:lnTo>
                <a:pt x="763463" y="363339"/>
              </a:lnTo>
            </a:path>
          </a:pathLst>
        </a:custGeom>
        <a:noFill/>
        <a:ln w="15875"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C4DA1C-B2AE-46A3-AEBC-7C23B471DA11}">
      <dsp:nvSpPr>
        <dsp:cNvPr id="0" name=""/>
        <dsp:cNvSpPr/>
      </dsp:nvSpPr>
      <dsp:spPr>
        <a:xfrm>
          <a:off x="6733464" y="3243854"/>
          <a:ext cx="763463" cy="363339"/>
        </a:xfrm>
        <a:custGeom>
          <a:avLst/>
          <a:gdLst/>
          <a:ahLst/>
          <a:cxnLst/>
          <a:rect l="0" t="0" r="0" b="0"/>
          <a:pathLst>
            <a:path>
              <a:moveTo>
                <a:pt x="763463" y="0"/>
              </a:moveTo>
              <a:lnTo>
                <a:pt x="763463" y="247605"/>
              </a:lnTo>
              <a:lnTo>
                <a:pt x="0" y="247605"/>
              </a:lnTo>
              <a:lnTo>
                <a:pt x="0" y="363339"/>
              </a:lnTo>
            </a:path>
          </a:pathLst>
        </a:custGeom>
        <a:noFill/>
        <a:ln w="15875"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221247-2060-4FBC-B0B9-5881F99D3123}">
      <dsp:nvSpPr>
        <dsp:cNvPr id="0" name=""/>
        <dsp:cNvSpPr/>
      </dsp:nvSpPr>
      <dsp:spPr>
        <a:xfrm>
          <a:off x="4061340" y="2087206"/>
          <a:ext cx="3435586" cy="363339"/>
        </a:xfrm>
        <a:custGeom>
          <a:avLst/>
          <a:gdLst/>
          <a:ahLst/>
          <a:cxnLst/>
          <a:rect l="0" t="0" r="0" b="0"/>
          <a:pathLst>
            <a:path>
              <a:moveTo>
                <a:pt x="0" y="0"/>
              </a:moveTo>
              <a:lnTo>
                <a:pt x="0" y="247605"/>
              </a:lnTo>
              <a:lnTo>
                <a:pt x="3435586" y="247605"/>
              </a:lnTo>
              <a:lnTo>
                <a:pt x="3435586" y="363339"/>
              </a:lnTo>
            </a:path>
          </a:pathLst>
        </a:custGeom>
        <a:noFill/>
        <a:ln w="1587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236E0C-DC5E-4729-9FF6-21F8A90167E8}">
      <dsp:nvSpPr>
        <dsp:cNvPr id="0" name=""/>
        <dsp:cNvSpPr/>
      </dsp:nvSpPr>
      <dsp:spPr>
        <a:xfrm>
          <a:off x="4061340" y="2087206"/>
          <a:ext cx="1908659" cy="363339"/>
        </a:xfrm>
        <a:custGeom>
          <a:avLst/>
          <a:gdLst/>
          <a:ahLst/>
          <a:cxnLst/>
          <a:rect l="0" t="0" r="0" b="0"/>
          <a:pathLst>
            <a:path>
              <a:moveTo>
                <a:pt x="0" y="0"/>
              </a:moveTo>
              <a:lnTo>
                <a:pt x="0" y="247605"/>
              </a:lnTo>
              <a:lnTo>
                <a:pt x="1908659" y="247605"/>
              </a:lnTo>
              <a:lnTo>
                <a:pt x="1908659" y="363339"/>
              </a:lnTo>
            </a:path>
          </a:pathLst>
        </a:custGeom>
        <a:noFill/>
        <a:ln w="1587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46516-6ACB-479F-BA8E-5918C44DD893}">
      <dsp:nvSpPr>
        <dsp:cNvPr id="0" name=""/>
        <dsp:cNvSpPr/>
      </dsp:nvSpPr>
      <dsp:spPr>
        <a:xfrm>
          <a:off x="4397352" y="3243854"/>
          <a:ext cx="91440" cy="363339"/>
        </a:xfrm>
        <a:custGeom>
          <a:avLst/>
          <a:gdLst/>
          <a:ahLst/>
          <a:cxnLst/>
          <a:rect l="0" t="0" r="0" b="0"/>
          <a:pathLst>
            <a:path>
              <a:moveTo>
                <a:pt x="45720" y="0"/>
              </a:moveTo>
              <a:lnTo>
                <a:pt x="45720" y="363339"/>
              </a:lnTo>
            </a:path>
          </a:pathLst>
        </a:custGeom>
        <a:noFill/>
        <a:ln w="15875"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07BD44-2FD5-4497-AEC4-73475B009580}">
      <dsp:nvSpPr>
        <dsp:cNvPr id="0" name=""/>
        <dsp:cNvSpPr/>
      </dsp:nvSpPr>
      <dsp:spPr>
        <a:xfrm>
          <a:off x="4061340" y="2087206"/>
          <a:ext cx="381731" cy="363339"/>
        </a:xfrm>
        <a:custGeom>
          <a:avLst/>
          <a:gdLst/>
          <a:ahLst/>
          <a:cxnLst/>
          <a:rect l="0" t="0" r="0" b="0"/>
          <a:pathLst>
            <a:path>
              <a:moveTo>
                <a:pt x="0" y="0"/>
              </a:moveTo>
              <a:lnTo>
                <a:pt x="0" y="247605"/>
              </a:lnTo>
              <a:lnTo>
                <a:pt x="381731" y="247605"/>
              </a:lnTo>
              <a:lnTo>
                <a:pt x="381731" y="363339"/>
              </a:lnTo>
            </a:path>
          </a:pathLst>
        </a:custGeom>
        <a:noFill/>
        <a:ln w="1587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5AEC63-3171-4D9E-B432-9031195CD0E0}">
      <dsp:nvSpPr>
        <dsp:cNvPr id="0" name=""/>
        <dsp:cNvSpPr/>
      </dsp:nvSpPr>
      <dsp:spPr>
        <a:xfrm>
          <a:off x="2152681" y="3243854"/>
          <a:ext cx="763463" cy="363339"/>
        </a:xfrm>
        <a:custGeom>
          <a:avLst/>
          <a:gdLst/>
          <a:ahLst/>
          <a:cxnLst/>
          <a:rect l="0" t="0" r="0" b="0"/>
          <a:pathLst>
            <a:path>
              <a:moveTo>
                <a:pt x="0" y="0"/>
              </a:moveTo>
              <a:lnTo>
                <a:pt x="0" y="247605"/>
              </a:lnTo>
              <a:lnTo>
                <a:pt x="763463" y="247605"/>
              </a:lnTo>
              <a:lnTo>
                <a:pt x="763463" y="363339"/>
              </a:lnTo>
            </a:path>
          </a:pathLst>
        </a:custGeom>
        <a:noFill/>
        <a:ln w="15875"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2355AB5-4F3B-46F1-AA88-65C1024C827C}">
      <dsp:nvSpPr>
        <dsp:cNvPr id="0" name=""/>
        <dsp:cNvSpPr/>
      </dsp:nvSpPr>
      <dsp:spPr>
        <a:xfrm>
          <a:off x="1389217" y="3243854"/>
          <a:ext cx="763463" cy="363339"/>
        </a:xfrm>
        <a:custGeom>
          <a:avLst/>
          <a:gdLst/>
          <a:ahLst/>
          <a:cxnLst/>
          <a:rect l="0" t="0" r="0" b="0"/>
          <a:pathLst>
            <a:path>
              <a:moveTo>
                <a:pt x="763463" y="0"/>
              </a:moveTo>
              <a:lnTo>
                <a:pt x="763463" y="247605"/>
              </a:lnTo>
              <a:lnTo>
                <a:pt x="0" y="247605"/>
              </a:lnTo>
              <a:lnTo>
                <a:pt x="0" y="363339"/>
              </a:lnTo>
            </a:path>
          </a:pathLst>
        </a:custGeom>
        <a:noFill/>
        <a:ln w="15875"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B54FC5-70EF-4AB1-864F-5898D9336E92}">
      <dsp:nvSpPr>
        <dsp:cNvPr id="0" name=""/>
        <dsp:cNvSpPr/>
      </dsp:nvSpPr>
      <dsp:spPr>
        <a:xfrm>
          <a:off x="2152681" y="2087206"/>
          <a:ext cx="1908659" cy="363339"/>
        </a:xfrm>
        <a:custGeom>
          <a:avLst/>
          <a:gdLst/>
          <a:ahLst/>
          <a:cxnLst/>
          <a:rect l="0" t="0" r="0" b="0"/>
          <a:pathLst>
            <a:path>
              <a:moveTo>
                <a:pt x="1908659" y="0"/>
              </a:moveTo>
              <a:lnTo>
                <a:pt x="1908659" y="247605"/>
              </a:lnTo>
              <a:lnTo>
                <a:pt x="0" y="247605"/>
              </a:lnTo>
              <a:lnTo>
                <a:pt x="0" y="363339"/>
              </a:lnTo>
            </a:path>
          </a:pathLst>
        </a:custGeom>
        <a:noFill/>
        <a:ln w="1587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BE7774-5EE3-44A6-8120-2ADEECAEA9D5}">
      <dsp:nvSpPr>
        <dsp:cNvPr id="0" name=""/>
        <dsp:cNvSpPr/>
      </dsp:nvSpPr>
      <dsp:spPr>
        <a:xfrm>
          <a:off x="625753" y="2087206"/>
          <a:ext cx="3435586" cy="363339"/>
        </a:xfrm>
        <a:custGeom>
          <a:avLst/>
          <a:gdLst/>
          <a:ahLst/>
          <a:cxnLst/>
          <a:rect l="0" t="0" r="0" b="0"/>
          <a:pathLst>
            <a:path>
              <a:moveTo>
                <a:pt x="3435586" y="0"/>
              </a:moveTo>
              <a:lnTo>
                <a:pt x="3435586" y="247605"/>
              </a:lnTo>
              <a:lnTo>
                <a:pt x="0" y="247605"/>
              </a:lnTo>
              <a:lnTo>
                <a:pt x="0" y="363339"/>
              </a:lnTo>
            </a:path>
          </a:pathLst>
        </a:custGeom>
        <a:noFill/>
        <a:ln w="1587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8B59F0-4FBD-44D6-A899-4A28F87F4018}">
      <dsp:nvSpPr>
        <dsp:cNvPr id="0" name=""/>
        <dsp:cNvSpPr/>
      </dsp:nvSpPr>
      <dsp:spPr>
        <a:xfrm>
          <a:off x="3436688" y="1293898"/>
          <a:ext cx="1249304" cy="793308"/>
        </a:xfrm>
        <a:prstGeom prst="roundRect">
          <a:avLst>
            <a:gd name="adj" fmla="val 10000"/>
          </a:avLst>
        </a:prstGeom>
        <a:solidFill>
          <a:schemeClr val="accent1">
            <a:alpha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1BCA57-65BA-4A9B-8971-309D810D0E5E}">
      <dsp:nvSpPr>
        <dsp:cNvPr id="0" name=""/>
        <dsp:cNvSpPr/>
      </dsp:nvSpPr>
      <dsp:spPr>
        <a:xfrm>
          <a:off x="3575500" y="1425769"/>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Main Folder</a:t>
          </a:r>
        </a:p>
      </dsp:txBody>
      <dsp:txXfrm>
        <a:off x="3598735" y="1449004"/>
        <a:ext cx="1202834" cy="746838"/>
      </dsp:txXfrm>
    </dsp:sp>
    <dsp:sp modelId="{D63EB57D-946B-47EF-8238-89506FACB155}">
      <dsp:nvSpPr>
        <dsp:cNvPr id="0" name=""/>
        <dsp:cNvSpPr/>
      </dsp:nvSpPr>
      <dsp:spPr>
        <a:xfrm>
          <a:off x="1101" y="2450545"/>
          <a:ext cx="1249304" cy="793308"/>
        </a:xfrm>
        <a:prstGeom prst="roundRect">
          <a:avLst>
            <a:gd name="adj" fmla="val 10000"/>
          </a:avLst>
        </a:prstGeom>
        <a:solidFill>
          <a:schemeClr val="accent1">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7DFAEE-3828-4FCE-8F69-3A6EB986B0E2}">
      <dsp:nvSpPr>
        <dsp:cNvPr id="0" name=""/>
        <dsp:cNvSpPr/>
      </dsp:nvSpPr>
      <dsp:spPr>
        <a:xfrm>
          <a:off x="139913" y="2582416"/>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Index.html</a:t>
          </a:r>
        </a:p>
      </dsp:txBody>
      <dsp:txXfrm>
        <a:off x="163148" y="2605651"/>
        <a:ext cx="1202834" cy="746838"/>
      </dsp:txXfrm>
    </dsp:sp>
    <dsp:sp modelId="{C91D2CCB-E3CA-4D98-B4F0-76D92123AE69}">
      <dsp:nvSpPr>
        <dsp:cNvPr id="0" name=""/>
        <dsp:cNvSpPr/>
      </dsp:nvSpPr>
      <dsp:spPr>
        <a:xfrm>
          <a:off x="1528029" y="2450545"/>
          <a:ext cx="1249304" cy="793308"/>
        </a:xfrm>
        <a:prstGeom prst="roundRect">
          <a:avLst>
            <a:gd name="adj" fmla="val 10000"/>
          </a:avLst>
        </a:prstGeom>
        <a:solidFill>
          <a:schemeClr val="accent1">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EABC82-BDF9-4274-BA77-E3007F37A69C}">
      <dsp:nvSpPr>
        <dsp:cNvPr id="0" name=""/>
        <dsp:cNvSpPr/>
      </dsp:nvSpPr>
      <dsp:spPr>
        <a:xfrm>
          <a:off x="1666840" y="2582416"/>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JS</a:t>
          </a:r>
        </a:p>
      </dsp:txBody>
      <dsp:txXfrm>
        <a:off x="1690075" y="2605651"/>
        <a:ext cx="1202834" cy="746838"/>
      </dsp:txXfrm>
    </dsp:sp>
    <dsp:sp modelId="{5AB7144F-5163-45F3-B870-26F67138DA9B}">
      <dsp:nvSpPr>
        <dsp:cNvPr id="0" name=""/>
        <dsp:cNvSpPr/>
      </dsp:nvSpPr>
      <dsp:spPr>
        <a:xfrm>
          <a:off x="764565" y="3607193"/>
          <a:ext cx="1249304" cy="793308"/>
        </a:xfrm>
        <a:prstGeom prst="roundRect">
          <a:avLst>
            <a:gd name="adj" fmla="val 10000"/>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4B39B5-B5AD-40D4-BF19-A69322B4FF2B}">
      <dsp:nvSpPr>
        <dsp:cNvPr id="0" name=""/>
        <dsp:cNvSpPr/>
      </dsp:nvSpPr>
      <dsp:spPr>
        <a:xfrm>
          <a:off x="903377" y="3739064"/>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app.js</a:t>
          </a:r>
        </a:p>
      </dsp:txBody>
      <dsp:txXfrm>
        <a:off x="926612" y="3762299"/>
        <a:ext cx="1202834" cy="746838"/>
      </dsp:txXfrm>
    </dsp:sp>
    <dsp:sp modelId="{30C984C2-8C5E-43BA-B629-62B7FBF434CF}">
      <dsp:nvSpPr>
        <dsp:cNvPr id="0" name=""/>
        <dsp:cNvSpPr/>
      </dsp:nvSpPr>
      <dsp:spPr>
        <a:xfrm>
          <a:off x="2291492" y="3607193"/>
          <a:ext cx="1249304" cy="793308"/>
        </a:xfrm>
        <a:prstGeom prst="roundRect">
          <a:avLst>
            <a:gd name="adj" fmla="val 10000"/>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B1E628-652C-43F9-AFDF-C58B4F592914}">
      <dsp:nvSpPr>
        <dsp:cNvPr id="0" name=""/>
        <dsp:cNvSpPr/>
      </dsp:nvSpPr>
      <dsp:spPr>
        <a:xfrm>
          <a:off x="2430304" y="3739064"/>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Controller.js</a:t>
          </a:r>
        </a:p>
      </dsp:txBody>
      <dsp:txXfrm>
        <a:off x="2453539" y="3762299"/>
        <a:ext cx="1202834" cy="746838"/>
      </dsp:txXfrm>
    </dsp:sp>
    <dsp:sp modelId="{CCE4D394-BEFD-4C07-B25D-FB3DB9821953}">
      <dsp:nvSpPr>
        <dsp:cNvPr id="0" name=""/>
        <dsp:cNvSpPr/>
      </dsp:nvSpPr>
      <dsp:spPr>
        <a:xfrm>
          <a:off x="3818420" y="2450545"/>
          <a:ext cx="1249304" cy="793308"/>
        </a:xfrm>
        <a:prstGeom prst="roundRect">
          <a:avLst>
            <a:gd name="adj" fmla="val 10000"/>
          </a:avLst>
        </a:prstGeom>
        <a:solidFill>
          <a:schemeClr val="accent1">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E69458-9C70-4192-AA62-CD898E73816A}">
      <dsp:nvSpPr>
        <dsp:cNvPr id="0" name=""/>
        <dsp:cNvSpPr/>
      </dsp:nvSpPr>
      <dsp:spPr>
        <a:xfrm>
          <a:off x="3957232" y="2582416"/>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CSS</a:t>
          </a:r>
        </a:p>
      </dsp:txBody>
      <dsp:txXfrm>
        <a:off x="3980467" y="2605651"/>
        <a:ext cx="1202834" cy="746838"/>
      </dsp:txXfrm>
    </dsp:sp>
    <dsp:sp modelId="{3D31C5E5-1AC4-461E-BE8F-8669EE78AF94}">
      <dsp:nvSpPr>
        <dsp:cNvPr id="0" name=""/>
        <dsp:cNvSpPr/>
      </dsp:nvSpPr>
      <dsp:spPr>
        <a:xfrm>
          <a:off x="3818420" y="3607193"/>
          <a:ext cx="1249304" cy="793308"/>
        </a:xfrm>
        <a:prstGeom prst="roundRect">
          <a:avLst>
            <a:gd name="adj" fmla="val 10000"/>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769D50-9EE2-4312-8652-C5986C104918}">
      <dsp:nvSpPr>
        <dsp:cNvPr id="0" name=""/>
        <dsp:cNvSpPr/>
      </dsp:nvSpPr>
      <dsp:spPr>
        <a:xfrm>
          <a:off x="3957232" y="3739064"/>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Style.css</a:t>
          </a:r>
        </a:p>
      </dsp:txBody>
      <dsp:txXfrm>
        <a:off x="3980467" y="3762299"/>
        <a:ext cx="1202834" cy="746838"/>
      </dsp:txXfrm>
    </dsp:sp>
    <dsp:sp modelId="{17217549-BFC4-4579-9352-AF6D7FFF6F38}">
      <dsp:nvSpPr>
        <dsp:cNvPr id="0" name=""/>
        <dsp:cNvSpPr/>
      </dsp:nvSpPr>
      <dsp:spPr>
        <a:xfrm>
          <a:off x="5345348" y="2450545"/>
          <a:ext cx="1249304" cy="793308"/>
        </a:xfrm>
        <a:prstGeom prst="roundRect">
          <a:avLst>
            <a:gd name="adj" fmla="val 10000"/>
          </a:avLst>
        </a:prstGeom>
        <a:solidFill>
          <a:schemeClr val="accent1">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29290A-6FEF-48FA-8299-C7B706224469}">
      <dsp:nvSpPr>
        <dsp:cNvPr id="0" name=""/>
        <dsp:cNvSpPr/>
      </dsp:nvSpPr>
      <dsp:spPr>
        <a:xfrm>
          <a:off x="5484159" y="2582416"/>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Images</a:t>
          </a:r>
        </a:p>
      </dsp:txBody>
      <dsp:txXfrm>
        <a:off x="5507394" y="2605651"/>
        <a:ext cx="1202834" cy="746838"/>
      </dsp:txXfrm>
    </dsp:sp>
    <dsp:sp modelId="{02346079-705E-4A04-BE8A-4C74AFCED89A}">
      <dsp:nvSpPr>
        <dsp:cNvPr id="0" name=""/>
        <dsp:cNvSpPr/>
      </dsp:nvSpPr>
      <dsp:spPr>
        <a:xfrm>
          <a:off x="6872275" y="2450545"/>
          <a:ext cx="1249304" cy="793308"/>
        </a:xfrm>
        <a:prstGeom prst="roundRect">
          <a:avLst>
            <a:gd name="adj" fmla="val 10000"/>
          </a:avLst>
        </a:prstGeom>
        <a:solidFill>
          <a:schemeClr val="accent1">
            <a:alpha val="7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7CFA8A-C532-4F10-BC3B-384DC258D363}">
      <dsp:nvSpPr>
        <dsp:cNvPr id="0" name=""/>
        <dsp:cNvSpPr/>
      </dsp:nvSpPr>
      <dsp:spPr>
        <a:xfrm>
          <a:off x="7011087" y="2582416"/>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Views</a:t>
          </a:r>
        </a:p>
      </dsp:txBody>
      <dsp:txXfrm>
        <a:off x="7034322" y="2605651"/>
        <a:ext cx="1202834" cy="746838"/>
      </dsp:txXfrm>
    </dsp:sp>
    <dsp:sp modelId="{8584EDB5-912C-4C75-A536-854D4010C68D}">
      <dsp:nvSpPr>
        <dsp:cNvPr id="0" name=""/>
        <dsp:cNvSpPr/>
      </dsp:nvSpPr>
      <dsp:spPr>
        <a:xfrm>
          <a:off x="6108811" y="3607193"/>
          <a:ext cx="1249304" cy="793308"/>
        </a:xfrm>
        <a:prstGeom prst="roundRect">
          <a:avLst>
            <a:gd name="adj" fmla="val 10000"/>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90ADE3-AEB5-43C6-B638-C3D2EBD2B81F}">
      <dsp:nvSpPr>
        <dsp:cNvPr id="0" name=""/>
        <dsp:cNvSpPr/>
      </dsp:nvSpPr>
      <dsp:spPr>
        <a:xfrm>
          <a:off x="6247623" y="3739064"/>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Partial01.html</a:t>
          </a:r>
        </a:p>
      </dsp:txBody>
      <dsp:txXfrm>
        <a:off x="6270858" y="3762299"/>
        <a:ext cx="1202834" cy="746838"/>
      </dsp:txXfrm>
    </dsp:sp>
    <dsp:sp modelId="{D870FA8C-78E2-4E9E-849F-DDAC8B3F8A82}">
      <dsp:nvSpPr>
        <dsp:cNvPr id="0" name=""/>
        <dsp:cNvSpPr/>
      </dsp:nvSpPr>
      <dsp:spPr>
        <a:xfrm>
          <a:off x="7635739" y="3607193"/>
          <a:ext cx="1249304" cy="793308"/>
        </a:xfrm>
        <a:prstGeom prst="roundRect">
          <a:avLst>
            <a:gd name="adj" fmla="val 10000"/>
          </a:avLst>
        </a:prstGeom>
        <a:solidFill>
          <a:schemeClr val="accent1">
            <a:alpha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6FAC47-22B8-427D-AA28-E76FD9D6F544}">
      <dsp:nvSpPr>
        <dsp:cNvPr id="0" name=""/>
        <dsp:cNvSpPr/>
      </dsp:nvSpPr>
      <dsp:spPr>
        <a:xfrm>
          <a:off x="7774550" y="3739064"/>
          <a:ext cx="1249304" cy="793308"/>
        </a:xfrm>
        <a:prstGeom prst="roundRect">
          <a:avLst>
            <a:gd name="adj" fmla="val 10000"/>
          </a:avLst>
        </a:prstGeom>
        <a:solidFill>
          <a:schemeClr val="lt1">
            <a:alpha val="90000"/>
            <a:hueOff val="0"/>
            <a:satOff val="0"/>
            <a:lumOff val="0"/>
            <a:alphaOff val="0"/>
          </a:schemeClr>
        </a:solidFill>
        <a:ln w="15875" cap="flat" cmpd="sng" algn="ctr">
          <a:solidFill>
            <a:schemeClr val="accent1">
              <a:tint val="7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Partial02.html</a:t>
          </a:r>
        </a:p>
      </dsp:txBody>
      <dsp:txXfrm>
        <a:off x="7797785" y="3762299"/>
        <a:ext cx="1202834" cy="746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48CEA-9967-4D72-8CCC-ACDF43B4A8EF}">
      <dsp:nvSpPr>
        <dsp:cNvPr id="0" name=""/>
        <dsp:cNvSpPr/>
      </dsp:nvSpPr>
      <dsp:spPr>
        <a:xfrm rot="16200000">
          <a:off x="257175" y="-257175"/>
          <a:ext cx="1945216" cy="2459566"/>
        </a:xfrm>
        <a:prstGeom prst="round1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It’s an object that refer to application model</a:t>
          </a:r>
        </a:p>
      </dsp:txBody>
      <dsp:txXfrm rot="5400000">
        <a:off x="0" y="0"/>
        <a:ext cx="2459566" cy="1458912"/>
      </dsp:txXfrm>
    </dsp:sp>
    <dsp:sp modelId="{1CB1B0A9-D2FD-46B5-A69E-94F2A94DBDB8}">
      <dsp:nvSpPr>
        <dsp:cNvPr id="0" name=""/>
        <dsp:cNvSpPr/>
      </dsp:nvSpPr>
      <dsp:spPr>
        <a:xfrm>
          <a:off x="2459566" y="0"/>
          <a:ext cx="2459566" cy="1945216"/>
        </a:xfrm>
        <a:prstGeom prst="round1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They are arranged hierarchically</a:t>
          </a:r>
        </a:p>
        <a:p>
          <a:pPr marL="0" lvl="0" indent="0" algn="ctr" defTabSz="889000">
            <a:lnSpc>
              <a:spcPct val="90000"/>
            </a:lnSpc>
            <a:spcBef>
              <a:spcPct val="0"/>
            </a:spcBef>
            <a:spcAft>
              <a:spcPct val="35000"/>
            </a:spcAft>
            <a:buNone/>
          </a:pPr>
          <a:r>
            <a:rPr lang="en-US" sz="2000" kern="1200" dirty="0"/>
            <a:t>Access using $parent in nested controllers </a:t>
          </a:r>
        </a:p>
      </dsp:txBody>
      <dsp:txXfrm>
        <a:off x="2459566" y="0"/>
        <a:ext cx="2459566" cy="1458912"/>
      </dsp:txXfrm>
    </dsp:sp>
    <dsp:sp modelId="{FFF50074-5C07-44A5-A91A-9134A8F09FC5}">
      <dsp:nvSpPr>
        <dsp:cNvPr id="0" name=""/>
        <dsp:cNvSpPr/>
      </dsp:nvSpPr>
      <dsp:spPr>
        <a:xfrm rot="10800000">
          <a:off x="0" y="1945216"/>
          <a:ext cx="2459566" cy="1945216"/>
        </a:xfrm>
        <a:prstGeom prst="round1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They are intermediate between the view and controllers</a:t>
          </a:r>
        </a:p>
      </dsp:txBody>
      <dsp:txXfrm rot="10800000">
        <a:off x="0" y="2431520"/>
        <a:ext cx="2459566" cy="1458912"/>
      </dsp:txXfrm>
    </dsp:sp>
    <dsp:sp modelId="{FAC4F1DD-16FD-4161-B0D6-DD9F908441A8}">
      <dsp:nvSpPr>
        <dsp:cNvPr id="0" name=""/>
        <dsp:cNvSpPr/>
      </dsp:nvSpPr>
      <dsp:spPr>
        <a:xfrm rot="5400000">
          <a:off x="2716741" y="1688041"/>
          <a:ext cx="1945216" cy="2459566"/>
        </a:xfrm>
        <a:prstGeom prst="round1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Can by accessed using ng-model and ng-bind( braces and ng-bind notation)</a:t>
          </a:r>
        </a:p>
      </dsp:txBody>
      <dsp:txXfrm rot="-5400000">
        <a:off x="2459566" y="2431520"/>
        <a:ext cx="2459566" cy="1458912"/>
      </dsp:txXfrm>
    </dsp:sp>
    <dsp:sp modelId="{EAB7829E-3FEA-4F7E-AEDF-251789051C1B}">
      <dsp:nvSpPr>
        <dsp:cNvPr id="0" name=""/>
        <dsp:cNvSpPr/>
      </dsp:nvSpPr>
      <dsp:spPr>
        <a:xfrm>
          <a:off x="1721696" y="1458912"/>
          <a:ext cx="1475739" cy="972608"/>
        </a:xfrm>
        <a:prstGeom prst="roundRect">
          <a:avLst/>
        </a:prstGeom>
        <a:gradFill rotWithShape="0">
          <a:gsLst>
            <a:gs pos="0">
              <a:schemeClr val="accent1">
                <a:tint val="60000"/>
                <a:hueOff val="0"/>
                <a:satOff val="0"/>
                <a:lumOff val="0"/>
                <a:alphaOff val="0"/>
                <a:tint val="98000"/>
                <a:satMod val="110000"/>
                <a:lumMod val="104000"/>
              </a:schemeClr>
            </a:gs>
            <a:gs pos="69000">
              <a:schemeClr val="accent1">
                <a:tint val="60000"/>
                <a:hueOff val="0"/>
                <a:satOff val="0"/>
                <a:lumOff val="0"/>
                <a:alphaOff val="0"/>
                <a:shade val="88000"/>
                <a:satMod val="130000"/>
                <a:lumMod val="92000"/>
              </a:schemeClr>
            </a:gs>
            <a:gs pos="100000">
              <a:schemeClr val="accent1">
                <a:tint val="60000"/>
                <a:hueOff val="0"/>
                <a:satOff val="0"/>
                <a:lumOff val="0"/>
                <a:alphaOff val="0"/>
                <a:shade val="78000"/>
                <a:satMod val="130000"/>
                <a:lumMod val="92000"/>
              </a:schemeClr>
            </a:gs>
          </a:gsLst>
          <a:lin ang="5400000" scaled="0"/>
        </a:gradFill>
        <a:ln>
          <a:noFill/>
        </a:ln>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dsp:spPr>
      <dsp:style>
        <a:lnRef idx="0">
          <a:scrgbClr r="0" g="0" b="0"/>
        </a:lnRef>
        <a:fillRef idx="3">
          <a:scrgbClr r="0" g="0" b="0"/>
        </a:fillRef>
        <a:effectRef idx="3">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$scope</a:t>
          </a:r>
        </a:p>
      </dsp:txBody>
      <dsp:txXfrm>
        <a:off x="1769175" y="1506391"/>
        <a:ext cx="1380781" cy="8776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13251-1423-42A3-96EF-E9198CF83440}">
      <dsp:nvSpPr>
        <dsp:cNvPr id="0" name=""/>
        <dsp:cNvSpPr/>
      </dsp:nvSpPr>
      <dsp:spPr>
        <a:xfrm>
          <a:off x="1575085" y="232920"/>
          <a:ext cx="3010050" cy="3010050"/>
        </a:xfrm>
        <a:prstGeom prst="pie">
          <a:avLst>
            <a:gd name="adj1" fmla="val 16200000"/>
            <a:gd name="adj2" fmla="val 18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Store Data in </a:t>
          </a:r>
          <a:r>
            <a:rPr lang="en-US" sz="1600" kern="1200" dirty="0" err="1"/>
            <a:t>heirarichal</a:t>
          </a:r>
          <a:r>
            <a:rPr lang="en-US" sz="1600" kern="1200" dirty="0"/>
            <a:t> form</a:t>
          </a:r>
        </a:p>
      </dsp:txBody>
      <dsp:txXfrm>
        <a:off x="3161453" y="870764"/>
        <a:ext cx="1075017" cy="895848"/>
      </dsp:txXfrm>
    </dsp:sp>
    <dsp:sp modelId="{D118B51B-4208-4DA2-819C-8942D58A1F66}">
      <dsp:nvSpPr>
        <dsp:cNvPr id="0" name=""/>
        <dsp:cNvSpPr/>
      </dsp:nvSpPr>
      <dsp:spPr>
        <a:xfrm>
          <a:off x="1513092" y="340422"/>
          <a:ext cx="3010050" cy="3010050"/>
        </a:xfrm>
        <a:prstGeom prst="pie">
          <a:avLst>
            <a:gd name="adj1" fmla="val 1800000"/>
            <a:gd name="adj2" fmla="val 90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User Authentication using Firebase</a:t>
          </a:r>
        </a:p>
      </dsp:txBody>
      <dsp:txXfrm>
        <a:off x="2229771" y="2293371"/>
        <a:ext cx="1612526" cy="788346"/>
      </dsp:txXfrm>
    </dsp:sp>
    <dsp:sp modelId="{122D2EBB-3B93-4949-AD5B-00DB8B92D81E}">
      <dsp:nvSpPr>
        <dsp:cNvPr id="0" name=""/>
        <dsp:cNvSpPr/>
      </dsp:nvSpPr>
      <dsp:spPr>
        <a:xfrm>
          <a:off x="1451099" y="232920"/>
          <a:ext cx="3010050" cy="3010050"/>
        </a:xfrm>
        <a:prstGeom prst="pie">
          <a:avLst>
            <a:gd name="adj1" fmla="val 9000000"/>
            <a:gd name="adj2" fmla="val 1620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Good Bye SQL</a:t>
          </a:r>
        </a:p>
      </dsp:txBody>
      <dsp:txXfrm>
        <a:off x="1799763" y="870764"/>
        <a:ext cx="1075017" cy="895848"/>
      </dsp:txXfrm>
    </dsp:sp>
    <dsp:sp modelId="{A84CC777-B375-4F09-9768-EF2657D9AB87}">
      <dsp:nvSpPr>
        <dsp:cNvPr id="0" name=""/>
        <dsp:cNvSpPr/>
      </dsp:nvSpPr>
      <dsp:spPr>
        <a:xfrm>
          <a:off x="1388997" y="46584"/>
          <a:ext cx="3382722" cy="3382722"/>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4C6268-6ACE-4CCD-BC61-6BEB70915D09}">
      <dsp:nvSpPr>
        <dsp:cNvPr id="0" name=""/>
        <dsp:cNvSpPr/>
      </dsp:nvSpPr>
      <dsp:spPr>
        <a:xfrm>
          <a:off x="1326756" y="153895"/>
          <a:ext cx="3382722" cy="3382722"/>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488BE5-35AC-4359-B09C-EA0F2A646A2B}">
      <dsp:nvSpPr>
        <dsp:cNvPr id="0" name=""/>
        <dsp:cNvSpPr/>
      </dsp:nvSpPr>
      <dsp:spPr>
        <a:xfrm>
          <a:off x="1264514" y="46584"/>
          <a:ext cx="3382722" cy="3382722"/>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816E94-E460-48DE-B6C5-7B7450F50BC1}" type="datetimeFigureOut">
              <a:rPr lang="en-US" smtClean="0"/>
              <a:t>7/22/2016</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C4D24F1-1AA0-4661-BDBE-A01FC7C573EE}"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92681409"/>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816E94-E460-48DE-B6C5-7B7450F50BC1}" type="datetimeFigureOut">
              <a:rPr lang="en-US" smtClean="0"/>
              <a:t>7/22/2016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D24F1-1AA0-4661-BDBE-A01FC7C573EE}"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609366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816E94-E460-48DE-B6C5-7B7450F50BC1}" type="datetimeFigureOut">
              <a:rPr lang="en-US" smtClean="0"/>
              <a:t>7/22/2016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D24F1-1AA0-4661-BDBE-A01FC7C573EE}"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9560222"/>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816E94-E460-48DE-B6C5-7B7450F50BC1}" type="datetimeFigureOut">
              <a:rPr lang="en-US" smtClean="0"/>
              <a:t>7/22/2016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D24F1-1AA0-4661-BDBE-A01FC7C573EE}"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339119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816E94-E460-48DE-B6C5-7B7450F50BC1}" type="datetimeFigureOut">
              <a:rPr lang="en-US" smtClean="0"/>
              <a:t>7/22/2016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4D24F1-1AA0-4661-BDBE-A01FC7C573EE}"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935638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816E94-E460-48DE-B6C5-7B7450F50BC1}" type="datetimeFigureOut">
              <a:rPr lang="en-US" smtClean="0"/>
              <a:t>7/22/2016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D24F1-1AA0-4661-BDBE-A01FC7C573EE}"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15667766"/>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816E94-E460-48DE-B6C5-7B7450F50BC1}" type="datetimeFigureOut">
              <a:rPr lang="en-US" smtClean="0"/>
              <a:t>7/22/2016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4D24F1-1AA0-4661-BDBE-A01FC7C573EE}"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604568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816E94-E460-48DE-B6C5-7B7450F50BC1}" type="datetimeFigureOut">
              <a:rPr lang="en-US" smtClean="0"/>
              <a:t>7/22/2016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4D24F1-1AA0-4661-BDBE-A01FC7C573EE}"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81270563"/>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816E94-E460-48DE-B6C5-7B7450F50BC1}" type="datetimeFigureOut">
              <a:rPr lang="en-US" smtClean="0"/>
              <a:t>7/22/2016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4D24F1-1AA0-4661-BDBE-A01FC7C573EE}" type="slidenum">
              <a:rPr lang="en-US" smtClean="0"/>
              <a:t>‹#›</a:t>
            </a:fld>
            <a:endParaRPr lang="en-US"/>
          </a:p>
        </p:txBody>
      </p:sp>
      <p:sp>
        <p:nvSpPr>
          <p:cNvPr id="5" name="Rectangle 4"/>
          <p:cNvSpPr/>
          <p:nvPr userDrawn="1"/>
        </p:nvSpPr>
        <p:spPr>
          <a:xfrm>
            <a:off x="12401958" y="10886"/>
            <a:ext cx="1853340" cy="684711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pPr>
            <a:r>
              <a:rPr lang="en-US" sz="1600" dirty="0">
                <a:solidFill>
                  <a:prstClr val="white">
                    <a:lumMod val="50000"/>
                  </a:prstClr>
                </a:solidFill>
                <a:latin typeface="Calibri Light" panose="020F0302020204030204" pitchFamily="34" charset="0"/>
                <a:cs typeface="Calibri" panose="020F0502020204030204" pitchFamily="34" charset="0"/>
              </a:rPr>
              <a:t>The animation is already done for you; just copy and paste the slide into your existing presentation. </a:t>
            </a:r>
          </a:p>
        </p:txBody>
      </p:sp>
    </p:spTree>
    <p:extLst>
      <p:ext uri="{BB962C8B-B14F-4D97-AF65-F5344CB8AC3E}">
        <p14:creationId xmlns:p14="http://schemas.microsoft.com/office/powerpoint/2010/main" val="28997325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816E94-E460-48DE-B6C5-7B7450F50BC1}" type="datetimeFigureOut">
              <a:rPr lang="en-US" smtClean="0"/>
              <a:t>7/22/2016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4D24F1-1AA0-4661-BDBE-A01FC7C573EE}"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9398669"/>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1B816E94-E460-48DE-B6C5-7B7450F50BC1}" type="datetimeFigureOut">
              <a:rPr lang="en-US" smtClean="0"/>
              <a:t>7/22/2016</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C4D24F1-1AA0-4661-BDBE-A01FC7C573EE}"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5012354"/>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1B816E94-E460-48DE-B6C5-7B7450F50BC1}" type="datetimeFigureOut">
              <a:rPr lang="en-US" smtClean="0"/>
              <a:t>7/22/2016</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C4D24F1-1AA0-4661-BDBE-A01FC7C573EE}"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06647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ransition spd="slow">
    <p:push dir="u"/>
  </p:transition>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nodejs.org/en/download/"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hyperlink" Target="https://en.wikipedia.org/wiki/Backend_as_a_service" TargetMode="External"/><Relationship Id="rId7" Type="http://schemas.openxmlformats.org/officeDocument/2006/relationships/diagramQuickStyle" Target="../diagrams/quickStyle3.xml"/><Relationship Id="rId2" Type="http://schemas.openxmlformats.org/officeDocument/2006/relationships/hyperlink" Target="https://en.wikipedia.org/wiki/Cloud_services_provider" TargetMode="Externa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en.wikipedia.org/wiki/San_Francisco,_California" TargetMode="External"/><Relationship Id="rId9" Type="http://schemas.microsoft.com/office/2007/relationships/diagramDrawing" Target="../diagrams/drawing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hyperlink" Target="http://knockoutjs.com/" TargetMode="External"/><Relationship Id="rId2" Type="http://schemas.openxmlformats.org/officeDocument/2006/relationships/hyperlink" Target="http://cappucino.org/"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86061" y="1007801"/>
            <a:ext cx="7197726" cy="2421464"/>
          </a:xfrm>
        </p:spPr>
        <p:txBody>
          <a:bodyPr>
            <a:noAutofit/>
          </a:bodyPr>
          <a:lstStyle/>
          <a:p>
            <a:pPr algn="ctr"/>
            <a:r>
              <a:rPr lang="en-IN" sz="3600" dirty="0"/>
              <a:t> AngularJS 1.0</a:t>
            </a:r>
            <a:br>
              <a:rPr lang="en-IN" sz="3600" dirty="0"/>
            </a:br>
            <a:r>
              <a:rPr lang="en-IN" sz="3600" dirty="0"/>
              <a:t>&amp; </a:t>
            </a:r>
            <a:br>
              <a:rPr lang="en-IN" sz="3600" dirty="0"/>
            </a:br>
            <a:r>
              <a:rPr lang="en-IN" sz="3600" dirty="0"/>
              <a:t>Facebook Login using </a:t>
            </a:r>
            <a:br>
              <a:rPr lang="en-IN" sz="3600" dirty="0"/>
            </a:br>
            <a:r>
              <a:rPr lang="en-IN" sz="3600" dirty="0"/>
              <a:t>firebase API</a:t>
            </a:r>
          </a:p>
        </p:txBody>
      </p:sp>
      <p:sp>
        <p:nvSpPr>
          <p:cNvPr id="3" name="Subtitle 2"/>
          <p:cNvSpPr>
            <a:spLocks noGrp="1"/>
          </p:cNvSpPr>
          <p:nvPr>
            <p:ph type="subTitle" idx="1"/>
          </p:nvPr>
        </p:nvSpPr>
        <p:spPr>
          <a:xfrm>
            <a:off x="6924673" y="3076045"/>
            <a:ext cx="7197726" cy="1405467"/>
          </a:xfrm>
        </p:spPr>
        <p:txBody>
          <a:bodyPr>
            <a:normAutofit/>
          </a:bodyPr>
          <a:lstStyle/>
          <a:p>
            <a:endParaRPr lang="en-IN" sz="2800" dirty="0"/>
          </a:p>
          <a:p>
            <a:r>
              <a:rPr lang="en-IN" sz="2800" dirty="0"/>
              <a:t> - By Pulkit Kakkar</a:t>
            </a:r>
          </a:p>
        </p:txBody>
      </p:sp>
      <p:pic>
        <p:nvPicPr>
          <p:cNvPr id="1028" name="Picture 4" descr="https://upload.wikimedia.org/wikipedia/commons/thumb/c/ca/AngularJS_logo.svg/2000px-AngularJS_logo.svg.png"/>
          <p:cNvPicPr>
            <a:picLocks noChangeAspect="1" noChangeArrowheads="1"/>
          </p:cNvPicPr>
          <p:nvPr/>
        </p:nvPicPr>
        <p:blipFill rotWithShape="1">
          <a:blip r:embed="rId2">
            <a:extLst>
              <a:ext uri="{28A0092B-C50C-407E-A947-70E740481C1C}">
                <a14:useLocalDpi xmlns:a14="http://schemas.microsoft.com/office/drawing/2010/main" val="0"/>
              </a:ext>
            </a:extLst>
          </a:blip>
          <a:srcRect r="74737"/>
          <a:stretch/>
        </p:blipFill>
        <p:spPr bwMode="auto">
          <a:xfrm>
            <a:off x="2982911" y="4364030"/>
            <a:ext cx="2279652" cy="24003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1.bp.blogspot.com/-WSdqH3gMHDk/U-xndvvQYrI/AAAAAAAABwg/9OLHbIjiTF8/s1600/facebook%2Blogo%2Bpng%2Btransparent%2Bbackgroun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8513" y="4560093"/>
            <a:ext cx="1941510" cy="1941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651344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4909" y="1105509"/>
            <a:ext cx="9603275" cy="1049235"/>
          </a:xfrm>
        </p:spPr>
        <p:txBody>
          <a:bodyPr/>
          <a:lstStyle/>
          <a:p>
            <a:pPr algn="ctr"/>
            <a:r>
              <a:rPr lang="en-IN" dirty="0"/>
              <a:t>MVC Relationship in Angular</a:t>
            </a:r>
          </a:p>
        </p:txBody>
      </p:sp>
      <p:pic>
        <p:nvPicPr>
          <p:cNvPr id="3" name="Picture 2"/>
          <p:cNvPicPr>
            <a:picLocks noChangeAspect="1"/>
          </p:cNvPicPr>
          <p:nvPr/>
        </p:nvPicPr>
        <p:blipFill>
          <a:blip r:embed="rId2"/>
          <a:stretch>
            <a:fillRect/>
          </a:stretch>
        </p:blipFill>
        <p:spPr>
          <a:xfrm>
            <a:off x="3369046" y="1863090"/>
            <a:ext cx="5715000" cy="4263390"/>
          </a:xfrm>
          <a:prstGeom prst="rect">
            <a:avLst/>
          </a:prstGeom>
        </p:spPr>
      </p:pic>
    </p:spTree>
    <p:extLst>
      <p:ext uri="{BB962C8B-B14F-4D97-AF65-F5344CB8AC3E}">
        <p14:creationId xmlns:p14="http://schemas.microsoft.com/office/powerpoint/2010/main" val="167158063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19" y="1238859"/>
            <a:ext cx="9603275" cy="1049235"/>
          </a:xfrm>
        </p:spPr>
        <p:txBody>
          <a:bodyPr/>
          <a:lstStyle/>
          <a:p>
            <a:pPr algn="ctr"/>
            <a:r>
              <a:rPr lang="en-IN" dirty="0"/>
              <a:t>Lets Start With Real-Time Coding</a:t>
            </a:r>
          </a:p>
        </p:txBody>
      </p:sp>
      <p:sp>
        <p:nvSpPr>
          <p:cNvPr id="3" name="Rectangle 2"/>
          <p:cNvSpPr/>
          <p:nvPr/>
        </p:nvSpPr>
        <p:spPr>
          <a:xfrm>
            <a:off x="3013710" y="2224385"/>
            <a:ext cx="6096000" cy="923330"/>
          </a:xfrm>
          <a:prstGeom prst="rect">
            <a:avLst/>
          </a:prstGeom>
        </p:spPr>
        <p:txBody>
          <a:bodyPr>
            <a:spAutoFit/>
          </a:bodyPr>
          <a:lstStyle/>
          <a:p>
            <a:r>
              <a:rPr lang="en-IN" dirty="0">
                <a:solidFill>
                  <a:srgbClr val="333333"/>
                </a:solidFill>
                <a:latin typeface="Tahoma" panose="020B0604030504040204" pitchFamily="34" charset="0"/>
              </a:rPr>
              <a:t>“Most good programmers do programming not because they expect to get paid or get adulation by the public, but because it is fun to program.” – </a:t>
            </a:r>
            <a:r>
              <a:rPr lang="en-IN" dirty="0">
                <a:solidFill>
                  <a:srgbClr val="0070C0"/>
                </a:solidFill>
                <a:latin typeface="Tahoma" panose="020B0604030504040204" pitchFamily="34" charset="0"/>
              </a:rPr>
              <a:t>Linus Torvalds</a:t>
            </a:r>
            <a:endParaRPr lang="en-IN" dirty="0">
              <a:solidFill>
                <a:srgbClr val="0070C0"/>
              </a:solidFill>
            </a:endParaRPr>
          </a:p>
        </p:txBody>
      </p:sp>
      <p:pic>
        <p:nvPicPr>
          <p:cNvPr id="5122" name="Picture 2" descr="http://images.clipartpanda.com/clipart-computer-clip-art-computers-0795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035" y="3638897"/>
            <a:ext cx="2306868" cy="19161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4806315" y="3459479"/>
            <a:ext cx="2390775" cy="2390775"/>
          </a:xfrm>
          <a:prstGeom prst="rect">
            <a:avLst/>
          </a:prstGeom>
        </p:spPr>
      </p:pic>
      <p:pic>
        <p:nvPicPr>
          <p:cNvPr id="5132" name="Picture 12" descr="https://openclipart.org/image/800px/svg_to_png/188609/angry-cod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6280" y="3560681"/>
            <a:ext cx="1893570" cy="200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51766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424" y="67236"/>
            <a:ext cx="10131425" cy="1456267"/>
          </a:xfrm>
        </p:spPr>
        <p:txBody>
          <a:bodyPr/>
          <a:lstStyle/>
          <a:p>
            <a:pPr algn="ctr"/>
            <a:r>
              <a:rPr lang="en-IN" dirty="0"/>
              <a:t>Installing Angular JS</a:t>
            </a:r>
          </a:p>
        </p:txBody>
      </p:sp>
      <p:pic>
        <p:nvPicPr>
          <p:cNvPr id="3" name="Picture 2"/>
          <p:cNvPicPr>
            <a:picLocks noChangeAspect="1"/>
          </p:cNvPicPr>
          <p:nvPr/>
        </p:nvPicPr>
        <p:blipFill>
          <a:blip r:embed="rId2"/>
          <a:stretch>
            <a:fillRect/>
          </a:stretch>
        </p:blipFill>
        <p:spPr>
          <a:xfrm>
            <a:off x="1469279" y="1999422"/>
            <a:ext cx="9884520" cy="2962065"/>
          </a:xfrm>
          <a:prstGeom prst="rect">
            <a:avLst/>
          </a:prstGeom>
        </p:spPr>
      </p:pic>
      <p:sp>
        <p:nvSpPr>
          <p:cNvPr id="4" name="TextBox 3"/>
          <p:cNvSpPr txBox="1"/>
          <p:nvPr/>
        </p:nvSpPr>
        <p:spPr>
          <a:xfrm>
            <a:off x="1017494" y="1380565"/>
            <a:ext cx="2921890" cy="369332"/>
          </a:xfrm>
          <a:prstGeom prst="rect">
            <a:avLst/>
          </a:prstGeom>
          <a:noFill/>
        </p:spPr>
        <p:txBody>
          <a:bodyPr wrap="none" rtlCol="0">
            <a:spAutoFit/>
          </a:bodyPr>
          <a:lstStyle/>
          <a:p>
            <a:r>
              <a:rPr lang="en-IN" dirty="0"/>
              <a:t>1. Open Your Base Template :</a:t>
            </a:r>
          </a:p>
        </p:txBody>
      </p:sp>
    </p:spTree>
    <p:extLst>
      <p:ext uri="{BB962C8B-B14F-4D97-AF65-F5344CB8AC3E}">
        <p14:creationId xmlns:p14="http://schemas.microsoft.com/office/powerpoint/2010/main" val="380229935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TextBox 2"/>
          <p:cNvSpPr txBox="1"/>
          <p:nvPr/>
        </p:nvSpPr>
        <p:spPr>
          <a:xfrm>
            <a:off x="636494" y="423544"/>
            <a:ext cx="10201767" cy="2308324"/>
          </a:xfrm>
          <a:prstGeom prst="rect">
            <a:avLst/>
          </a:prstGeom>
          <a:noFill/>
          <a:ln>
            <a:gradFill>
              <a:gsLst>
                <a:gs pos="27000">
                  <a:srgbClr val="F6CBD5"/>
                </a:gs>
                <a:gs pos="0">
                  <a:schemeClr val="accent1">
                    <a:lumMod val="5000"/>
                    <a:lumOff val="95000"/>
                  </a:schemeClr>
                </a:gs>
                <a:gs pos="74000">
                  <a:schemeClr val="accent1">
                    <a:lumMod val="45000"/>
                    <a:lumOff val="55000"/>
                  </a:schemeClr>
                </a:gs>
                <a:gs pos="83000">
                  <a:schemeClr val="accent1">
                    <a:lumMod val="45000"/>
                    <a:lumOff val="55000"/>
                  </a:schemeClr>
                </a:gs>
              </a:gsLst>
              <a:lin ang="5400000" scaled="1"/>
            </a:gradFill>
          </a:ln>
        </p:spPr>
        <p:txBody>
          <a:bodyPr wrap="none" rtlCol="0">
            <a:spAutoFit/>
          </a:bodyPr>
          <a:lstStyle/>
          <a:p>
            <a:r>
              <a:rPr lang="en-IN" dirty="0"/>
              <a:t>2. Copy The Following Line into Your Code</a:t>
            </a:r>
          </a:p>
          <a:p>
            <a:endParaRPr lang="en-IN" dirty="0"/>
          </a:p>
          <a:p>
            <a:endParaRPr lang="en-IN" dirty="0"/>
          </a:p>
          <a:p>
            <a:endParaRPr lang="en-IN" dirty="0"/>
          </a:p>
          <a:p>
            <a:r>
              <a:rPr lang="en-IN" dirty="0"/>
              <a:t>There are two types of Angular script URLs you can point to, one for development and one for production:</a:t>
            </a:r>
          </a:p>
          <a:p>
            <a:r>
              <a:rPr lang="en-IN" b="1" dirty="0"/>
              <a:t>angular.js</a:t>
            </a:r>
            <a:r>
              <a:rPr lang="en-IN" dirty="0"/>
              <a:t> — This is the human-readable, non-minified version, suitable for web development.</a:t>
            </a:r>
          </a:p>
          <a:p>
            <a:r>
              <a:rPr lang="en-IN" b="1" dirty="0"/>
              <a:t>angular.min.js</a:t>
            </a:r>
            <a:r>
              <a:rPr lang="en-IN" dirty="0"/>
              <a:t> — This is the minified version, which we strongly suggest you use in production.</a:t>
            </a:r>
          </a:p>
          <a:p>
            <a:endParaRPr lang="en-IN" dirty="0"/>
          </a:p>
        </p:txBody>
      </p:sp>
      <p:pic>
        <p:nvPicPr>
          <p:cNvPr id="4" name="Picture 3"/>
          <p:cNvPicPr>
            <a:picLocks noChangeAspect="1"/>
          </p:cNvPicPr>
          <p:nvPr/>
        </p:nvPicPr>
        <p:blipFill>
          <a:blip r:embed="rId2"/>
          <a:stretch>
            <a:fillRect/>
          </a:stretch>
        </p:blipFill>
        <p:spPr>
          <a:xfrm>
            <a:off x="670784" y="759833"/>
            <a:ext cx="9105277" cy="458164"/>
          </a:xfrm>
          <a:prstGeom prst="rect">
            <a:avLst/>
          </a:prstGeom>
        </p:spPr>
      </p:pic>
      <p:sp>
        <p:nvSpPr>
          <p:cNvPr id="5" name="TextBox 4"/>
          <p:cNvSpPr txBox="1"/>
          <p:nvPr/>
        </p:nvSpPr>
        <p:spPr>
          <a:xfrm>
            <a:off x="552674" y="2612764"/>
            <a:ext cx="11076109" cy="646331"/>
          </a:xfrm>
          <a:prstGeom prst="rect">
            <a:avLst/>
          </a:prstGeom>
          <a:noFill/>
        </p:spPr>
        <p:txBody>
          <a:bodyPr wrap="none" rtlCol="0">
            <a:spAutoFit/>
          </a:bodyPr>
          <a:lstStyle/>
          <a:p>
            <a:r>
              <a:rPr lang="en-IN" dirty="0"/>
              <a:t>3. This is How our Final Code Looks Like , Congrats you’ve Finally installed angular, You may use the other installation</a:t>
            </a:r>
          </a:p>
          <a:p>
            <a:r>
              <a:rPr lang="en-IN" dirty="0"/>
              <a:t>    options available at </a:t>
            </a:r>
            <a:r>
              <a:rPr lang="en-IN" dirty="0">
                <a:solidFill>
                  <a:schemeClr val="accent5">
                    <a:lumMod val="60000"/>
                    <a:lumOff val="40000"/>
                  </a:schemeClr>
                </a:solidFill>
              </a:rPr>
              <a:t>https://docs.angularjs.org/misc/downloading</a:t>
            </a:r>
          </a:p>
        </p:txBody>
      </p:sp>
      <p:pic>
        <p:nvPicPr>
          <p:cNvPr id="7" name="Picture 6"/>
          <p:cNvPicPr>
            <a:picLocks noChangeAspect="1"/>
          </p:cNvPicPr>
          <p:nvPr/>
        </p:nvPicPr>
        <p:blipFill>
          <a:blip r:embed="rId3"/>
          <a:stretch>
            <a:fillRect/>
          </a:stretch>
        </p:blipFill>
        <p:spPr>
          <a:xfrm>
            <a:off x="636494" y="3411260"/>
            <a:ext cx="9064936" cy="2650737"/>
          </a:xfrm>
          <a:prstGeom prst="rect">
            <a:avLst/>
          </a:prstGeom>
        </p:spPr>
      </p:pic>
    </p:spTree>
    <p:extLst>
      <p:ext uri="{BB962C8B-B14F-4D97-AF65-F5344CB8AC3E}">
        <p14:creationId xmlns:p14="http://schemas.microsoft.com/office/powerpoint/2010/main" val="141479415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496" y="0"/>
            <a:ext cx="10131425" cy="1456267"/>
          </a:xfrm>
        </p:spPr>
        <p:txBody>
          <a:bodyPr/>
          <a:lstStyle/>
          <a:p>
            <a:pPr algn="ctr"/>
            <a:r>
              <a:rPr lang="en-IN" dirty="0"/>
              <a:t>HelloWorld</a:t>
            </a:r>
          </a:p>
        </p:txBody>
      </p:sp>
      <p:sp>
        <p:nvSpPr>
          <p:cNvPr id="3" name="TextBox 2"/>
          <p:cNvSpPr txBox="1"/>
          <p:nvPr/>
        </p:nvSpPr>
        <p:spPr>
          <a:xfrm>
            <a:off x="784412" y="1205753"/>
            <a:ext cx="8537594" cy="646331"/>
          </a:xfrm>
          <a:prstGeom prst="rect">
            <a:avLst/>
          </a:prstGeom>
          <a:noFill/>
        </p:spPr>
        <p:txBody>
          <a:bodyPr wrap="none" rtlCol="0">
            <a:spAutoFit/>
          </a:bodyPr>
          <a:lstStyle/>
          <a:p>
            <a:r>
              <a:rPr lang="en-IN" dirty="0"/>
              <a:t>In Order To illustrate the basic concept of Angular JS, We’ll Code a basic HelloWorld which</a:t>
            </a:r>
          </a:p>
          <a:p>
            <a:r>
              <a:rPr lang="en-IN" dirty="0"/>
              <a:t>Simply binds an input from text field , to the heading tag </a:t>
            </a:r>
          </a:p>
        </p:txBody>
      </p:sp>
      <p:sp>
        <p:nvSpPr>
          <p:cNvPr id="5" name="TextBox 4"/>
          <p:cNvSpPr txBox="1"/>
          <p:nvPr/>
        </p:nvSpPr>
        <p:spPr>
          <a:xfrm>
            <a:off x="784412" y="2142564"/>
            <a:ext cx="782587" cy="369332"/>
          </a:xfrm>
          <a:prstGeom prst="rect">
            <a:avLst/>
          </a:prstGeom>
          <a:noFill/>
        </p:spPr>
        <p:txBody>
          <a:bodyPr wrap="none" rtlCol="0">
            <a:spAutoFit/>
          </a:bodyPr>
          <a:lstStyle/>
          <a:p>
            <a:r>
              <a:rPr lang="en-IN" dirty="0"/>
              <a:t>Code: </a:t>
            </a:r>
          </a:p>
        </p:txBody>
      </p:sp>
      <p:pic>
        <p:nvPicPr>
          <p:cNvPr id="6" name="Picture 5"/>
          <p:cNvPicPr>
            <a:picLocks noChangeAspect="1"/>
          </p:cNvPicPr>
          <p:nvPr/>
        </p:nvPicPr>
        <p:blipFill>
          <a:blip r:embed="rId2"/>
          <a:stretch>
            <a:fillRect/>
          </a:stretch>
        </p:blipFill>
        <p:spPr>
          <a:xfrm>
            <a:off x="784412" y="2802376"/>
            <a:ext cx="6155951" cy="2321096"/>
          </a:xfrm>
          <a:prstGeom prst="rect">
            <a:avLst/>
          </a:prstGeom>
        </p:spPr>
      </p:pic>
      <p:sp>
        <p:nvSpPr>
          <p:cNvPr id="7" name="TextBox 6"/>
          <p:cNvSpPr txBox="1"/>
          <p:nvPr/>
        </p:nvSpPr>
        <p:spPr>
          <a:xfrm>
            <a:off x="760176" y="5229286"/>
            <a:ext cx="9811871" cy="369332"/>
          </a:xfrm>
          <a:prstGeom prst="rect">
            <a:avLst/>
          </a:prstGeom>
          <a:noFill/>
        </p:spPr>
        <p:txBody>
          <a:bodyPr wrap="square" rtlCol="0">
            <a:spAutoFit/>
          </a:bodyPr>
          <a:lstStyle/>
          <a:p>
            <a:r>
              <a:rPr lang="en-IN" dirty="0"/>
              <a:t>** Code Available in file ‘1 Helloworld.html’</a:t>
            </a:r>
          </a:p>
        </p:txBody>
      </p:sp>
    </p:spTree>
    <p:extLst>
      <p:ext uri="{BB962C8B-B14F-4D97-AF65-F5344CB8AC3E}">
        <p14:creationId xmlns:p14="http://schemas.microsoft.com/office/powerpoint/2010/main" val="378244210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69418" b="88259"/>
          <a:stretch/>
        </p:blipFill>
        <p:spPr>
          <a:xfrm>
            <a:off x="3259231" y="2101087"/>
            <a:ext cx="1882588" cy="272518"/>
          </a:xfrm>
          <a:prstGeom prst="rect">
            <a:avLst/>
          </a:prstGeom>
        </p:spPr>
      </p:pic>
      <p:sp>
        <p:nvSpPr>
          <p:cNvPr id="10" name="TextBox 9"/>
          <p:cNvSpPr txBox="1"/>
          <p:nvPr/>
        </p:nvSpPr>
        <p:spPr>
          <a:xfrm>
            <a:off x="2595282" y="510988"/>
            <a:ext cx="7402155" cy="1200329"/>
          </a:xfrm>
          <a:prstGeom prst="rect">
            <a:avLst/>
          </a:prstGeom>
          <a:noFill/>
        </p:spPr>
        <p:txBody>
          <a:bodyPr wrap="none" rtlCol="0">
            <a:spAutoFit/>
          </a:bodyPr>
          <a:lstStyle/>
          <a:p>
            <a:r>
              <a:rPr lang="en-IN" sz="7200" dirty="0"/>
              <a:t>What’s Different ??</a:t>
            </a:r>
          </a:p>
        </p:txBody>
      </p:sp>
      <p:sp>
        <p:nvSpPr>
          <p:cNvPr id="11" name="TextBox 10"/>
          <p:cNvSpPr txBox="1"/>
          <p:nvPr/>
        </p:nvSpPr>
        <p:spPr>
          <a:xfrm>
            <a:off x="898824" y="2052680"/>
            <a:ext cx="1099981" cy="369332"/>
          </a:xfrm>
          <a:prstGeom prst="rect">
            <a:avLst/>
          </a:prstGeom>
          <a:noFill/>
        </p:spPr>
        <p:txBody>
          <a:bodyPr wrap="none" rtlCol="0">
            <a:spAutoFit/>
          </a:bodyPr>
          <a:lstStyle/>
          <a:p>
            <a:r>
              <a:rPr lang="en-IN" dirty="0" err="1"/>
              <a:t>i</a:t>
            </a:r>
            <a:r>
              <a:rPr lang="en-IN" dirty="0"/>
              <a:t>.) ng-App</a:t>
            </a:r>
          </a:p>
        </p:txBody>
      </p:sp>
      <p:sp>
        <p:nvSpPr>
          <p:cNvPr id="22" name="Rectangle 7"/>
          <p:cNvSpPr>
            <a:spLocks noChangeArrowheads="1"/>
          </p:cNvSpPr>
          <p:nvPr/>
        </p:nvSpPr>
        <p:spPr bwMode="auto">
          <a:xfrm>
            <a:off x="898824" y="2676574"/>
            <a:ext cx="9399270" cy="235449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effectLst/>
                <a:latin typeface="Helvetica Neue"/>
              </a:rPr>
              <a:t>The green colored</a:t>
            </a:r>
            <a:r>
              <a:rPr kumimoji="0" lang="en-US" altLang="en-US" sz="1300" b="0" i="0" u="none" strike="noStrike" cap="none" normalizeH="0" dirty="0">
                <a:ln>
                  <a:noFill/>
                </a:ln>
                <a:effectLst/>
                <a:latin typeface="Helvetica Neue"/>
              </a:rPr>
              <a:t> attribute above </a:t>
            </a:r>
            <a:r>
              <a:rPr lang="en-US" altLang="en-US" sz="1300" dirty="0">
                <a:latin typeface="Helvetica Neue"/>
              </a:rPr>
              <a:t>are colored Directives in AngularJS, Directive often starts with </a:t>
            </a:r>
            <a:r>
              <a:rPr lang="en-US" altLang="en-US" sz="1300" dirty="0">
                <a:solidFill>
                  <a:schemeClr val="accent5">
                    <a:lumMod val="60000"/>
                    <a:lumOff val="40000"/>
                  </a:schemeClr>
                </a:solidFill>
                <a:latin typeface="Helvetica Neue"/>
              </a:rPr>
              <a:t>‘ng’ </a:t>
            </a:r>
            <a:r>
              <a:rPr lang="en-US" altLang="en-US" sz="1300" dirty="0">
                <a:latin typeface="Helvetica Neue"/>
              </a:rPr>
              <a:t>or </a:t>
            </a:r>
            <a:r>
              <a:rPr lang="en-US" altLang="en-US" sz="1300" dirty="0">
                <a:solidFill>
                  <a:schemeClr val="accent5">
                    <a:lumMod val="60000"/>
                    <a:lumOff val="40000"/>
                  </a:schemeClr>
                </a:solidFill>
                <a:latin typeface="Helvetica Neue"/>
              </a:rPr>
              <a:t>‘data-ng’</a:t>
            </a:r>
          </a:p>
          <a:p>
            <a:pPr lvl="0" defTabSz="914400"/>
            <a:r>
              <a:rPr lang="en-US" altLang="en-US" sz="1300" dirty="0">
                <a:latin typeface="Helvetica Neue"/>
              </a:rPr>
              <a:t>Read more about </a:t>
            </a:r>
            <a:r>
              <a:rPr lang="en-US" altLang="en-US" sz="1300" dirty="0">
                <a:solidFill>
                  <a:schemeClr val="accent5">
                    <a:lumMod val="60000"/>
                    <a:lumOff val="40000"/>
                  </a:schemeClr>
                </a:solidFill>
                <a:latin typeface="Helvetica Neue"/>
              </a:rPr>
              <a:t>ng</a:t>
            </a:r>
            <a:r>
              <a:rPr lang="en-US" altLang="en-US" sz="1300" dirty="0">
                <a:latin typeface="Helvetica Neue"/>
              </a:rPr>
              <a:t> VS </a:t>
            </a:r>
            <a:r>
              <a:rPr lang="en-US" altLang="en-US" sz="1300" dirty="0">
                <a:solidFill>
                  <a:schemeClr val="accent5">
                    <a:lumMod val="60000"/>
                    <a:lumOff val="40000"/>
                  </a:schemeClr>
                </a:solidFill>
                <a:latin typeface="Helvetica Neue"/>
              </a:rPr>
              <a:t>data-ng </a:t>
            </a:r>
            <a:r>
              <a:rPr lang="en-US" altLang="en-US" sz="1300" dirty="0">
                <a:latin typeface="Helvetica Neue"/>
              </a:rPr>
              <a:t>at: </a:t>
            </a:r>
            <a:r>
              <a:rPr lang="en-US" altLang="en-US" sz="1300" dirty="0">
                <a:solidFill>
                  <a:schemeClr val="accent4"/>
                </a:solidFill>
                <a:latin typeface="Helvetica Neue"/>
              </a:rPr>
              <a:t>http://stackoverflow.com/questions/16589853/ng-app-vs-data-ng-app-what-is-the-difference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a:solidFill>
                  <a:schemeClr val="accent5">
                    <a:lumMod val="60000"/>
                    <a:lumOff val="40000"/>
                  </a:schemeClr>
                </a:solidFill>
                <a:latin typeface="Helvetica Neue"/>
              </a:rPr>
              <a:t>ng-app </a:t>
            </a:r>
            <a:r>
              <a:rPr kumimoji="0" lang="en-US" altLang="en-US" sz="1300" b="0" i="0" u="none" strike="noStrike" cap="none" normalizeH="0" baseline="0" dirty="0">
                <a:ln>
                  <a:noFill/>
                </a:ln>
                <a:effectLst/>
                <a:latin typeface="Helvetica Neue"/>
              </a:rPr>
              <a:t>directive is</a:t>
            </a:r>
            <a:r>
              <a:rPr kumimoji="0" lang="en-US" altLang="en-US" sz="1300" b="0" i="0" u="none" strike="noStrike" cap="none" normalizeH="0" dirty="0">
                <a:ln>
                  <a:noFill/>
                </a:ln>
                <a:effectLst/>
                <a:latin typeface="Helvetica Neue"/>
              </a:rPr>
              <a:t> used</a:t>
            </a:r>
            <a:r>
              <a:rPr kumimoji="0" lang="en-US" altLang="en-US" sz="1300" b="0" i="0" u="none" strike="noStrike" cap="none" normalizeH="0" baseline="0" dirty="0">
                <a:ln>
                  <a:noFill/>
                </a:ln>
                <a:effectLst/>
                <a:latin typeface="Helvetica Neue"/>
              </a:rPr>
              <a:t> to </a:t>
            </a:r>
            <a:r>
              <a:rPr kumimoji="0" lang="en-US" altLang="en-US" sz="1300" b="1" i="0" u="none" strike="noStrike" cap="none" normalizeH="0" baseline="0" dirty="0">
                <a:ln>
                  <a:noFill/>
                </a:ln>
                <a:effectLst/>
                <a:latin typeface="Helvetica Neue"/>
              </a:rPr>
              <a:t>auto-bootstrap</a:t>
            </a:r>
            <a:r>
              <a:rPr kumimoji="0" lang="en-US" altLang="en-US" sz="1300" b="0" i="0" u="none" strike="noStrike" cap="none" normalizeH="0" baseline="0" dirty="0">
                <a:ln>
                  <a:noFill/>
                </a:ln>
                <a:effectLst/>
                <a:latin typeface="Helvetica Neue"/>
              </a:rPr>
              <a:t> an AngularJS application. The </a:t>
            </a:r>
            <a:r>
              <a:rPr kumimoji="0" lang="en-US" altLang="en-US" sz="1200" b="0" i="0" u="none" strike="noStrike" cap="none" normalizeH="0" baseline="0" dirty="0" err="1">
                <a:ln>
                  <a:noFill/>
                </a:ln>
                <a:effectLst/>
                <a:latin typeface="Menlo"/>
              </a:rPr>
              <a:t>ngApp</a:t>
            </a:r>
            <a:r>
              <a:rPr kumimoji="0" lang="en-US" altLang="en-US" sz="1300" b="0" i="0" u="none" strike="noStrike" cap="none" normalizeH="0" baseline="0" dirty="0">
                <a:ln>
                  <a:noFill/>
                </a:ln>
                <a:effectLst/>
                <a:latin typeface="Helvetica Neue"/>
              </a:rPr>
              <a:t> directive designates the </a:t>
            </a:r>
            <a:r>
              <a:rPr kumimoji="0" lang="en-US" altLang="en-US" sz="1300" b="1" i="0" u="none" strike="noStrike" cap="none" normalizeH="0" baseline="0" dirty="0">
                <a:ln>
                  <a:noFill/>
                </a:ln>
                <a:effectLst/>
                <a:latin typeface="Helvetica Neue"/>
              </a:rPr>
              <a:t>root element</a:t>
            </a:r>
            <a:r>
              <a:rPr kumimoji="0" lang="en-US" altLang="en-US" sz="1300" b="0" i="0" u="none" strike="noStrike" cap="none" normalizeH="0" baseline="0" dirty="0">
                <a:ln>
                  <a:noFill/>
                </a:ln>
                <a:effectLst/>
                <a:latin typeface="Helvetica Neue"/>
              </a:rPr>
              <a:t> of the application and is typically placed near the root element of the page like &lt;body&gt; or &lt;html&gt;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300" dirty="0">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effectLst/>
                <a:latin typeface="Helvetica Neue"/>
              </a:rPr>
              <a:t>Remember Few things :</a:t>
            </a:r>
          </a:p>
          <a:p>
            <a:pPr marL="342900" lvl="0" indent="-342900" defTabSz="914400">
              <a:buAutoNum type="arabicPeriod"/>
            </a:pPr>
            <a:r>
              <a:rPr lang="en-IN" altLang="en-US" sz="1300" dirty="0">
                <a:latin typeface="Helvetica Neue"/>
              </a:rPr>
              <a:t>Only one AngularJS application can be auto-bootstrapped per HTML </a:t>
            </a:r>
            <a:r>
              <a:rPr lang="en-IN" altLang="en-US" sz="1300" dirty="0" err="1">
                <a:latin typeface="Helvetica Neue"/>
              </a:rPr>
              <a:t>document.To</a:t>
            </a:r>
            <a:r>
              <a:rPr lang="en-IN" altLang="en-US" sz="1300" dirty="0">
                <a:latin typeface="Helvetica Neue"/>
              </a:rPr>
              <a:t> run multiple applications in an HTML document you must manually bootstrap them using </a:t>
            </a:r>
            <a:r>
              <a:rPr lang="en-IN" altLang="en-US" sz="1300" dirty="0" err="1">
                <a:latin typeface="Helvetica Neue"/>
              </a:rPr>
              <a:t>angular.bootstrap</a:t>
            </a:r>
            <a:r>
              <a:rPr lang="en-IN" altLang="en-US" sz="1300" dirty="0">
                <a:latin typeface="Helvetica Neue"/>
              </a:rPr>
              <a:t> function instead </a:t>
            </a:r>
          </a:p>
          <a:p>
            <a:pPr marL="342900" lvl="0" indent="-342900" defTabSz="914400">
              <a:buAutoNum type="arabicPeriod"/>
            </a:pPr>
            <a:r>
              <a:rPr lang="en-IN" altLang="en-US" sz="1300" dirty="0">
                <a:latin typeface="Helvetica Neue"/>
              </a:rPr>
              <a:t>AngularJS applications cannot be nested within each other.</a:t>
            </a:r>
            <a:endParaRPr kumimoji="0" lang="en-US" altLang="en-US" sz="1300" b="0" i="0" u="none" strike="noStrike" cap="none" normalizeH="0" baseline="0" dirty="0">
              <a:ln>
                <a:noFill/>
              </a:ln>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effectLst/>
              </a:rPr>
              <a:t> </a:t>
            </a:r>
            <a:endParaRPr kumimoji="0" lang="en-US" altLang="en-US" sz="1800" b="0" i="0" u="none" strike="noStrike" cap="none" normalizeH="0" baseline="0" dirty="0">
              <a:ln>
                <a:noFill/>
              </a:ln>
              <a:effectLst/>
            </a:endParaRPr>
          </a:p>
        </p:txBody>
      </p:sp>
    </p:spTree>
    <p:extLst>
      <p:ext uri="{BB962C8B-B14F-4D97-AF65-F5344CB8AC3E}">
        <p14:creationId xmlns:p14="http://schemas.microsoft.com/office/powerpoint/2010/main" val="125786975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009" t="43219" r="9348" b="43843"/>
          <a:stretch/>
        </p:blipFill>
        <p:spPr>
          <a:xfrm>
            <a:off x="3494218" y="2061659"/>
            <a:ext cx="5087471" cy="300317"/>
          </a:xfrm>
          <a:prstGeom prst="rect">
            <a:avLst/>
          </a:prstGeom>
        </p:spPr>
      </p:pic>
      <p:sp>
        <p:nvSpPr>
          <p:cNvPr id="4" name="Rectangle 3"/>
          <p:cNvSpPr/>
          <p:nvPr/>
        </p:nvSpPr>
        <p:spPr>
          <a:xfrm>
            <a:off x="3319527" y="695444"/>
            <a:ext cx="6088975" cy="1015663"/>
          </a:xfrm>
          <a:prstGeom prst="rect">
            <a:avLst/>
          </a:prstGeom>
        </p:spPr>
        <p:txBody>
          <a:bodyPr wrap="none">
            <a:spAutoFit/>
          </a:bodyPr>
          <a:lstStyle/>
          <a:p>
            <a:r>
              <a:rPr lang="en-IN" sz="6000" dirty="0"/>
              <a:t>What’s Different ??</a:t>
            </a:r>
          </a:p>
        </p:txBody>
      </p:sp>
      <p:sp>
        <p:nvSpPr>
          <p:cNvPr id="5" name="TextBox 4"/>
          <p:cNvSpPr txBox="1"/>
          <p:nvPr/>
        </p:nvSpPr>
        <p:spPr>
          <a:xfrm>
            <a:off x="1405890" y="1992644"/>
            <a:ext cx="1420582" cy="400110"/>
          </a:xfrm>
          <a:prstGeom prst="rect">
            <a:avLst/>
          </a:prstGeom>
          <a:noFill/>
        </p:spPr>
        <p:txBody>
          <a:bodyPr wrap="none" rtlCol="0">
            <a:spAutoFit/>
          </a:bodyPr>
          <a:lstStyle/>
          <a:p>
            <a:r>
              <a:rPr lang="en-IN" sz="2000" dirty="0"/>
              <a:t>ii) ng-model</a:t>
            </a:r>
          </a:p>
        </p:txBody>
      </p:sp>
      <p:sp>
        <p:nvSpPr>
          <p:cNvPr id="9" name="TextBox 8"/>
          <p:cNvSpPr txBox="1"/>
          <p:nvPr/>
        </p:nvSpPr>
        <p:spPr>
          <a:xfrm>
            <a:off x="1405890" y="2527862"/>
            <a:ext cx="10184130" cy="1477328"/>
          </a:xfrm>
          <a:prstGeom prst="rect">
            <a:avLst/>
          </a:prstGeom>
          <a:noFill/>
        </p:spPr>
        <p:txBody>
          <a:bodyPr wrap="square" rtlCol="0">
            <a:spAutoFit/>
          </a:bodyPr>
          <a:lstStyle/>
          <a:p>
            <a:r>
              <a:rPr lang="en-IN" dirty="0"/>
              <a:t>The </a:t>
            </a:r>
            <a:r>
              <a:rPr lang="en-IN" dirty="0" err="1"/>
              <a:t>ngModel</a:t>
            </a:r>
            <a:r>
              <a:rPr lang="en-IN" dirty="0"/>
              <a:t> directive binds an </a:t>
            </a:r>
            <a:r>
              <a:rPr lang="en-IN" dirty="0" err="1"/>
              <a:t>input,select</a:t>
            </a:r>
            <a:r>
              <a:rPr lang="en-IN" dirty="0"/>
              <a:t>, </a:t>
            </a:r>
            <a:r>
              <a:rPr lang="en-IN" dirty="0" err="1"/>
              <a:t>textarea</a:t>
            </a:r>
            <a:r>
              <a:rPr lang="en-IN" dirty="0"/>
              <a:t> (or custom form control) to a property on the scope</a:t>
            </a:r>
          </a:p>
          <a:p>
            <a:r>
              <a:rPr lang="en-IN" dirty="0"/>
              <a:t> </a:t>
            </a:r>
          </a:p>
          <a:p>
            <a:r>
              <a:rPr lang="en-IN" b="1" dirty="0"/>
              <a:t>Note: </a:t>
            </a:r>
            <a:r>
              <a:rPr lang="en-IN" dirty="0" err="1"/>
              <a:t>ngModel</a:t>
            </a:r>
            <a:r>
              <a:rPr lang="en-IN" dirty="0"/>
              <a:t> will try to bind to the property given by evaluating the expression on the current scope. If the property doesn't already exist on this scope, it will be created implicitly and added to the scope.</a:t>
            </a:r>
          </a:p>
          <a:p>
            <a:r>
              <a:rPr lang="en-IN" dirty="0"/>
              <a:t>Read more at : </a:t>
            </a:r>
            <a:r>
              <a:rPr lang="en-IN" dirty="0">
                <a:solidFill>
                  <a:srgbClr val="0070C0"/>
                </a:solidFill>
              </a:rPr>
              <a:t>https://docs.angularjs.org/api/ng/directive/ngModel</a:t>
            </a:r>
          </a:p>
        </p:txBody>
      </p:sp>
      <p:sp>
        <p:nvSpPr>
          <p:cNvPr id="11" name="TextBox 10"/>
          <p:cNvSpPr txBox="1"/>
          <p:nvPr/>
        </p:nvSpPr>
        <p:spPr>
          <a:xfrm>
            <a:off x="1329690" y="4171076"/>
            <a:ext cx="4268028" cy="369332"/>
          </a:xfrm>
          <a:prstGeom prst="rect">
            <a:avLst/>
          </a:prstGeom>
          <a:noFill/>
        </p:spPr>
        <p:txBody>
          <a:bodyPr wrap="none" rtlCol="0">
            <a:spAutoFit/>
          </a:bodyPr>
          <a:lstStyle/>
          <a:p>
            <a:r>
              <a:rPr lang="en-IN" dirty="0"/>
              <a:t>iii) Double Curly Brackets {{</a:t>
            </a:r>
            <a:r>
              <a:rPr lang="en-IN" dirty="0" err="1"/>
              <a:t>Model_Name</a:t>
            </a:r>
            <a:r>
              <a:rPr lang="en-IN" dirty="0"/>
              <a:t>}}</a:t>
            </a:r>
          </a:p>
        </p:txBody>
      </p:sp>
      <p:pic>
        <p:nvPicPr>
          <p:cNvPr id="12" name="Picture 11"/>
          <p:cNvPicPr>
            <a:picLocks noChangeAspect="1"/>
          </p:cNvPicPr>
          <p:nvPr/>
        </p:nvPicPr>
        <p:blipFill rotWithShape="1">
          <a:blip r:embed="rId2"/>
          <a:srcRect l="8375" t="65427" r="35486" b="21635"/>
          <a:stretch/>
        </p:blipFill>
        <p:spPr>
          <a:xfrm>
            <a:off x="5872104" y="4205583"/>
            <a:ext cx="3455894" cy="300318"/>
          </a:xfrm>
          <a:prstGeom prst="rect">
            <a:avLst/>
          </a:prstGeom>
        </p:spPr>
      </p:pic>
      <p:sp>
        <p:nvSpPr>
          <p:cNvPr id="13" name="TextBox 12"/>
          <p:cNvSpPr txBox="1"/>
          <p:nvPr/>
        </p:nvSpPr>
        <p:spPr>
          <a:xfrm>
            <a:off x="1405890" y="4740801"/>
            <a:ext cx="9206431" cy="646331"/>
          </a:xfrm>
          <a:prstGeom prst="rect">
            <a:avLst/>
          </a:prstGeom>
          <a:noFill/>
        </p:spPr>
        <p:txBody>
          <a:bodyPr wrap="none" rtlCol="0">
            <a:spAutoFit/>
          </a:bodyPr>
          <a:lstStyle/>
          <a:p>
            <a:r>
              <a:rPr lang="en-IN" dirty="0"/>
              <a:t>The double curly brace notation {{ }} to bind expressions to elements is built-in Angular </a:t>
            </a:r>
            <a:r>
              <a:rPr lang="en-IN" dirty="0" err="1"/>
              <a:t>markup</a:t>
            </a:r>
            <a:r>
              <a:rPr lang="en-IN" dirty="0"/>
              <a:t>.</a:t>
            </a:r>
          </a:p>
          <a:p>
            <a:r>
              <a:rPr lang="en-IN" dirty="0"/>
              <a:t>It Can also be used to perform basic mathematical operations</a:t>
            </a:r>
          </a:p>
        </p:txBody>
      </p:sp>
    </p:spTree>
    <p:extLst>
      <p:ext uri="{BB962C8B-B14F-4D97-AF65-F5344CB8AC3E}">
        <p14:creationId xmlns:p14="http://schemas.microsoft.com/office/powerpoint/2010/main" val="317528500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09" y="1223619"/>
            <a:ext cx="9603275" cy="1049235"/>
          </a:xfrm>
        </p:spPr>
        <p:txBody>
          <a:bodyPr/>
          <a:lstStyle/>
          <a:p>
            <a:r>
              <a:rPr lang="en-IN" dirty="0"/>
              <a:t>Directory Structure for Angular Apps</a:t>
            </a:r>
          </a:p>
        </p:txBody>
      </p:sp>
      <p:graphicFrame>
        <p:nvGraphicFramePr>
          <p:cNvPr id="4" name="Diagram 3"/>
          <p:cNvGraphicFramePr/>
          <p:nvPr>
            <p:extLst>
              <p:ext uri="{D42A27DB-BD31-4B8C-83A1-F6EECF244321}">
                <p14:modId xmlns:p14="http://schemas.microsoft.com/office/powerpoint/2010/main" val="3416327367"/>
              </p:ext>
            </p:extLst>
          </p:nvPr>
        </p:nvGraphicFramePr>
        <p:xfrm>
          <a:off x="1606389" y="839164"/>
          <a:ext cx="9024957" cy="58262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81168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921" y="1180696"/>
            <a:ext cx="9603275" cy="1049235"/>
          </a:xfrm>
        </p:spPr>
        <p:txBody>
          <a:bodyPr/>
          <a:lstStyle/>
          <a:p>
            <a:r>
              <a:rPr lang="en-IN" dirty="0"/>
              <a:t>Getting Started With Chat App</a:t>
            </a:r>
          </a:p>
        </p:txBody>
      </p:sp>
      <p:pic>
        <p:nvPicPr>
          <p:cNvPr id="4" name="Picture 3"/>
          <p:cNvPicPr>
            <a:picLocks noChangeAspect="1"/>
          </p:cNvPicPr>
          <p:nvPr/>
        </p:nvPicPr>
        <p:blipFill>
          <a:blip r:embed="rId2"/>
          <a:stretch>
            <a:fillRect/>
          </a:stretch>
        </p:blipFill>
        <p:spPr>
          <a:xfrm>
            <a:off x="2146298" y="2130425"/>
            <a:ext cx="8085667" cy="42092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84886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2445" y="1253253"/>
            <a:ext cx="9603275" cy="1049235"/>
          </a:xfrm>
        </p:spPr>
        <p:txBody>
          <a:bodyPr/>
          <a:lstStyle/>
          <a:p>
            <a:pPr algn="ctr"/>
            <a:r>
              <a:rPr lang="en-IN" dirty="0"/>
              <a:t>Creating Module</a:t>
            </a:r>
          </a:p>
        </p:txBody>
      </p:sp>
      <p:sp>
        <p:nvSpPr>
          <p:cNvPr id="3" name="TextBox 2"/>
          <p:cNvSpPr txBox="1"/>
          <p:nvPr/>
        </p:nvSpPr>
        <p:spPr>
          <a:xfrm flipH="1">
            <a:off x="1273387" y="3861924"/>
            <a:ext cx="8869681" cy="369332"/>
          </a:xfrm>
          <a:prstGeom prst="rect">
            <a:avLst/>
          </a:prstGeom>
          <a:noFill/>
        </p:spPr>
        <p:txBody>
          <a:bodyPr wrap="square" rtlCol="0">
            <a:spAutoFit/>
          </a:bodyPr>
          <a:lstStyle/>
          <a:p>
            <a:r>
              <a:rPr lang="en-IN" dirty="0"/>
              <a:t> To Define a module Open JS Folder and add following line to your </a:t>
            </a:r>
            <a:r>
              <a:rPr lang="en-IN" dirty="0">
                <a:solidFill>
                  <a:srgbClr val="00B050"/>
                </a:solidFill>
              </a:rPr>
              <a:t>app.js</a:t>
            </a:r>
            <a:r>
              <a:rPr lang="en-IN" dirty="0"/>
              <a:t>:</a:t>
            </a:r>
          </a:p>
        </p:txBody>
      </p:sp>
      <p:sp>
        <p:nvSpPr>
          <p:cNvPr id="4" name="TextBox 3"/>
          <p:cNvSpPr txBox="1"/>
          <p:nvPr/>
        </p:nvSpPr>
        <p:spPr>
          <a:xfrm>
            <a:off x="1384300" y="1974210"/>
            <a:ext cx="8216900" cy="923330"/>
          </a:xfrm>
          <a:prstGeom prst="rect">
            <a:avLst/>
          </a:prstGeom>
          <a:noFill/>
        </p:spPr>
        <p:txBody>
          <a:bodyPr wrap="square" rtlCol="0">
            <a:spAutoFit/>
          </a:bodyPr>
          <a:lstStyle/>
          <a:p>
            <a:r>
              <a:rPr lang="en-IN" dirty="0"/>
              <a:t>An AngularJS module defines an application. It Defines the scope of an application. It is a container for the different parts of an application. It contains services, directives, controllers, filters, and configuration information</a:t>
            </a:r>
          </a:p>
        </p:txBody>
      </p:sp>
      <p:sp>
        <p:nvSpPr>
          <p:cNvPr id="5" name="TextBox 4"/>
          <p:cNvSpPr txBox="1"/>
          <p:nvPr/>
        </p:nvSpPr>
        <p:spPr>
          <a:xfrm>
            <a:off x="1384300" y="2897540"/>
            <a:ext cx="8965852" cy="369332"/>
          </a:xfrm>
          <a:prstGeom prst="rect">
            <a:avLst/>
          </a:prstGeom>
          <a:noFill/>
        </p:spPr>
        <p:txBody>
          <a:bodyPr wrap="none" rtlCol="0">
            <a:spAutoFit/>
          </a:bodyPr>
          <a:lstStyle/>
          <a:p>
            <a:r>
              <a:rPr lang="en-IN" dirty="0"/>
              <a:t>An App may have multiple modules but right now we just have one module named “</a:t>
            </a:r>
            <a:r>
              <a:rPr lang="en-IN" dirty="0" err="1"/>
              <a:t>PureChat</a:t>
            </a:r>
            <a:r>
              <a:rPr lang="en-IN" dirty="0"/>
              <a:t>”</a:t>
            </a:r>
          </a:p>
        </p:txBody>
      </p:sp>
      <p:pic>
        <p:nvPicPr>
          <p:cNvPr id="6" name="Picture 5"/>
          <p:cNvPicPr>
            <a:picLocks noChangeAspect="1"/>
          </p:cNvPicPr>
          <p:nvPr/>
        </p:nvPicPr>
        <p:blipFill>
          <a:blip r:embed="rId2"/>
          <a:stretch>
            <a:fillRect/>
          </a:stretch>
        </p:blipFill>
        <p:spPr>
          <a:xfrm>
            <a:off x="1473200" y="3343803"/>
            <a:ext cx="3886200" cy="390525"/>
          </a:xfrm>
          <a:prstGeom prst="rect">
            <a:avLst/>
          </a:prstGeom>
        </p:spPr>
      </p:pic>
      <p:pic>
        <p:nvPicPr>
          <p:cNvPr id="8" name="Picture 7"/>
          <p:cNvPicPr>
            <a:picLocks noChangeAspect="1"/>
          </p:cNvPicPr>
          <p:nvPr/>
        </p:nvPicPr>
        <p:blipFill>
          <a:blip r:embed="rId3"/>
          <a:stretch>
            <a:fillRect/>
          </a:stretch>
        </p:blipFill>
        <p:spPr>
          <a:xfrm>
            <a:off x="1473200" y="4479637"/>
            <a:ext cx="6819900" cy="438150"/>
          </a:xfrm>
          <a:prstGeom prst="rect">
            <a:avLst/>
          </a:prstGeom>
        </p:spPr>
      </p:pic>
    </p:spTree>
    <p:extLst>
      <p:ext uri="{BB962C8B-B14F-4D97-AF65-F5344CB8AC3E}">
        <p14:creationId xmlns:p14="http://schemas.microsoft.com/office/powerpoint/2010/main" val="242249016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152400"/>
            <a:ext cx="10131425" cy="1456267"/>
          </a:xfrm>
        </p:spPr>
        <p:txBody>
          <a:bodyPr/>
          <a:lstStyle/>
          <a:p>
            <a:pPr algn="ctr"/>
            <a:r>
              <a:rPr lang="en-IN" dirty="0"/>
              <a:t>What We are Going To make ?</a:t>
            </a:r>
          </a:p>
        </p:txBody>
      </p:sp>
      <p:sp>
        <p:nvSpPr>
          <p:cNvPr id="3" name="TextBox 2"/>
          <p:cNvSpPr txBox="1"/>
          <p:nvPr/>
        </p:nvSpPr>
        <p:spPr>
          <a:xfrm>
            <a:off x="641033" y="1293947"/>
            <a:ext cx="10572381" cy="461665"/>
          </a:xfrm>
          <a:prstGeom prst="rect">
            <a:avLst/>
          </a:prstGeom>
          <a:noFill/>
        </p:spPr>
        <p:txBody>
          <a:bodyPr wrap="none" rtlCol="0">
            <a:spAutoFit/>
          </a:bodyPr>
          <a:lstStyle/>
          <a:p>
            <a:r>
              <a:rPr lang="en-IN" sz="2400" dirty="0"/>
              <a:t>We are laying fundamentals to build a </a:t>
            </a:r>
            <a:r>
              <a:rPr lang="en-IN" sz="2400" b="1" dirty="0"/>
              <a:t>Group Chat Box</a:t>
            </a:r>
            <a:r>
              <a:rPr lang="en-IN" sz="2400" dirty="0"/>
              <a:t> with Following Features :-</a:t>
            </a:r>
          </a:p>
        </p:txBody>
      </p:sp>
      <p:sp>
        <p:nvSpPr>
          <p:cNvPr id="4" name="TextBox 3"/>
          <p:cNvSpPr txBox="1"/>
          <p:nvPr/>
        </p:nvSpPr>
        <p:spPr>
          <a:xfrm>
            <a:off x="561976" y="2440922"/>
            <a:ext cx="5491162" cy="2308324"/>
          </a:xfrm>
          <a:prstGeom prst="rect">
            <a:avLst/>
          </a:prstGeom>
          <a:noFill/>
        </p:spPr>
        <p:txBody>
          <a:bodyPr wrap="square" rtlCol="0">
            <a:spAutoFit/>
          </a:bodyPr>
          <a:lstStyle/>
          <a:p>
            <a:pPr marL="342900" indent="-342900">
              <a:buAutoNum type="arabicParenR"/>
            </a:pPr>
            <a:r>
              <a:rPr lang="en-IN" sz="2400" dirty="0"/>
              <a:t>Create Account Using Facebook Login</a:t>
            </a:r>
          </a:p>
          <a:p>
            <a:pPr marL="342900" indent="-342900">
              <a:buAutoNum type="arabicParenR"/>
            </a:pPr>
            <a:r>
              <a:rPr lang="en-IN" sz="2400" dirty="0"/>
              <a:t>Sign-In Page Using Firebase </a:t>
            </a:r>
            <a:r>
              <a:rPr lang="en-IN" sz="2400" dirty="0" err="1"/>
              <a:t>Auth</a:t>
            </a:r>
            <a:r>
              <a:rPr lang="en-IN" sz="2400" dirty="0"/>
              <a:t> API</a:t>
            </a:r>
          </a:p>
          <a:p>
            <a:pPr marL="342900" indent="-342900">
              <a:buAutoNum type="arabicParenR"/>
            </a:pPr>
            <a:r>
              <a:rPr lang="en-IN" sz="2400" dirty="0"/>
              <a:t>Option to create new Chat Box(Group)for Each Topic</a:t>
            </a:r>
          </a:p>
          <a:p>
            <a:pPr marL="342900" indent="-342900">
              <a:buAutoNum type="arabicParenR"/>
            </a:pPr>
            <a:r>
              <a:rPr lang="en-IN" sz="2400" dirty="0"/>
              <a:t>Group Chat for each Chat Box</a:t>
            </a:r>
          </a:p>
          <a:p>
            <a:pPr marL="342900" indent="-342900">
              <a:buAutoNum type="arabicParenR"/>
            </a:pPr>
            <a:r>
              <a:rPr lang="en-IN" sz="2400" dirty="0"/>
              <a:t>Change </a:t>
            </a:r>
            <a:r>
              <a:rPr lang="en-IN" sz="2400" dirty="0" err="1"/>
              <a:t>ChatBox</a:t>
            </a:r>
            <a:r>
              <a:rPr lang="en-IN" sz="2400" dirty="0"/>
              <a:t>(Group) Image</a:t>
            </a:r>
          </a:p>
        </p:txBody>
      </p:sp>
      <p:pic>
        <p:nvPicPr>
          <p:cNvPr id="2050" name="Picture 2" descr="https://mimming.com/presos/firebase-overview/img/firebase-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0588" y="3278723"/>
            <a:ext cx="2844800" cy="5610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rix.io/assets/img/logo-bootstra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0824" y="3242143"/>
            <a:ext cx="3008313" cy="6341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c/ca/AngularJS_logo.svg/2000px-AngularJS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0950" y="2078258"/>
            <a:ext cx="3822699" cy="10168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artit-k.com/wp-content/uploads/2014/09/Facebook-Developers-Logo.png"/>
          <p:cNvPicPr>
            <a:picLocks noChangeAspect="1" noChangeArrowheads="1"/>
          </p:cNvPicPr>
          <p:nvPr/>
        </p:nvPicPr>
        <p:blipFill rotWithShape="1">
          <a:blip r:embed="rId5">
            <a:extLst>
              <a:ext uri="{28A0092B-C50C-407E-A947-70E740481C1C}">
                <a14:useLocalDpi xmlns:a14="http://schemas.microsoft.com/office/drawing/2010/main" val="0"/>
              </a:ext>
            </a:extLst>
          </a:blip>
          <a:srcRect t="16246" b="20775"/>
          <a:stretch/>
        </p:blipFill>
        <p:spPr bwMode="auto">
          <a:xfrm>
            <a:off x="6937376" y="4316716"/>
            <a:ext cx="4319587" cy="100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83933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479" y="1274419"/>
            <a:ext cx="9603275" cy="1049235"/>
          </a:xfrm>
        </p:spPr>
        <p:txBody>
          <a:bodyPr/>
          <a:lstStyle/>
          <a:p>
            <a:pPr algn="ctr"/>
            <a:r>
              <a:rPr lang="en-IN" dirty="0"/>
              <a:t>Controllers</a:t>
            </a:r>
          </a:p>
        </p:txBody>
      </p:sp>
      <p:sp>
        <p:nvSpPr>
          <p:cNvPr id="3" name="TextBox 2"/>
          <p:cNvSpPr txBox="1"/>
          <p:nvPr/>
        </p:nvSpPr>
        <p:spPr>
          <a:xfrm>
            <a:off x="1413479" y="2159000"/>
            <a:ext cx="9218293" cy="1477328"/>
          </a:xfrm>
          <a:prstGeom prst="rect">
            <a:avLst/>
          </a:prstGeom>
          <a:noFill/>
        </p:spPr>
        <p:txBody>
          <a:bodyPr wrap="none" rtlCol="0">
            <a:spAutoFit/>
          </a:bodyPr>
          <a:lstStyle/>
          <a:p>
            <a:pPr marL="285750" indent="-285750">
              <a:buFont typeface="Arial" panose="020B0604020202020204" pitchFamily="34" charset="0"/>
              <a:buChar char="•"/>
            </a:pPr>
            <a:r>
              <a:rPr lang="en-IN" dirty="0"/>
              <a:t>Controllers are used to create </a:t>
            </a:r>
            <a:r>
              <a:rPr lang="en-IN" b="1" dirty="0">
                <a:solidFill>
                  <a:srgbClr val="00B050"/>
                </a:solidFill>
              </a:rPr>
              <a:t>Presentational Logic</a:t>
            </a:r>
            <a:r>
              <a:rPr lang="en-IN" dirty="0"/>
              <a:t> for the applications</a:t>
            </a:r>
          </a:p>
          <a:p>
            <a:pPr marL="285750" indent="-285750">
              <a:buFont typeface="Arial" panose="020B0604020202020204" pitchFamily="34" charset="0"/>
              <a:buChar char="•"/>
            </a:pPr>
            <a:r>
              <a:rPr lang="en-IN" dirty="0"/>
              <a:t>They are also used for Scope initializations</a:t>
            </a:r>
          </a:p>
          <a:p>
            <a:pPr marL="285750" indent="-285750">
              <a:buFont typeface="Arial" panose="020B0604020202020204" pitchFamily="34" charset="0"/>
              <a:buChar char="•"/>
            </a:pPr>
            <a:r>
              <a:rPr lang="en-IN" dirty="0"/>
              <a:t>They shouldn’t be used for writing </a:t>
            </a:r>
            <a:r>
              <a:rPr lang="en-IN" dirty="0">
                <a:solidFill>
                  <a:srgbClr val="00B050"/>
                </a:solidFill>
              </a:rPr>
              <a:t>Business Logics</a:t>
            </a:r>
            <a:r>
              <a:rPr lang="en-IN" dirty="0"/>
              <a:t>, Factory and services must be used instead</a:t>
            </a:r>
          </a:p>
          <a:p>
            <a:pPr marL="285750" indent="-285750">
              <a:buFont typeface="Arial" panose="020B0604020202020204" pitchFamily="34" charset="0"/>
              <a:buChar char="•"/>
            </a:pPr>
            <a:r>
              <a:rPr lang="en-IN" dirty="0"/>
              <a:t>It shouldn’t also be used for DOM manipulation and </a:t>
            </a:r>
            <a:r>
              <a:rPr lang="en-IN" dirty="0" err="1"/>
              <a:t>Filteration</a:t>
            </a:r>
            <a:endParaRPr lang="en-IN" dirty="0"/>
          </a:p>
          <a:p>
            <a:pPr marL="285750" indent="-285750">
              <a:buFont typeface="Arial" panose="020B0604020202020204" pitchFamily="34" charset="0"/>
              <a:buChar char="•"/>
            </a:pPr>
            <a:r>
              <a:rPr lang="en-IN" dirty="0"/>
              <a:t>Syntax For Defining Controller :</a:t>
            </a:r>
          </a:p>
        </p:txBody>
      </p:sp>
      <p:pic>
        <p:nvPicPr>
          <p:cNvPr id="4" name="Picture 3"/>
          <p:cNvPicPr>
            <a:picLocks noChangeAspect="1"/>
          </p:cNvPicPr>
          <p:nvPr/>
        </p:nvPicPr>
        <p:blipFill>
          <a:blip r:embed="rId2"/>
          <a:stretch>
            <a:fillRect/>
          </a:stretch>
        </p:blipFill>
        <p:spPr>
          <a:xfrm>
            <a:off x="2819930" y="3838812"/>
            <a:ext cx="6904038" cy="917413"/>
          </a:xfrm>
          <a:prstGeom prst="rect">
            <a:avLst/>
          </a:prstGeom>
        </p:spPr>
      </p:pic>
    </p:spTree>
    <p:extLst>
      <p:ext uri="{BB962C8B-B14F-4D97-AF65-F5344CB8AC3E}">
        <p14:creationId xmlns:p14="http://schemas.microsoft.com/office/powerpoint/2010/main" val="43236306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6312" y="1177052"/>
            <a:ext cx="9603275" cy="1049235"/>
          </a:xfrm>
        </p:spPr>
        <p:txBody>
          <a:bodyPr/>
          <a:lstStyle/>
          <a:p>
            <a:pPr algn="ctr"/>
            <a:r>
              <a:rPr lang="en-IN" dirty="0"/>
              <a:t>Sign in Controller Detail</a:t>
            </a:r>
          </a:p>
        </p:txBody>
      </p:sp>
      <p:sp>
        <p:nvSpPr>
          <p:cNvPr id="3" name="TextBox 2"/>
          <p:cNvSpPr txBox="1"/>
          <p:nvPr/>
        </p:nvSpPr>
        <p:spPr>
          <a:xfrm>
            <a:off x="1343545" y="2187907"/>
            <a:ext cx="8049704" cy="369332"/>
          </a:xfrm>
          <a:prstGeom prst="rect">
            <a:avLst/>
          </a:prstGeom>
          <a:noFill/>
        </p:spPr>
        <p:txBody>
          <a:bodyPr wrap="none" rtlCol="0">
            <a:spAutoFit/>
          </a:bodyPr>
          <a:lstStyle/>
          <a:p>
            <a:r>
              <a:rPr lang="en-IN" dirty="0"/>
              <a:t>Let’s Create Our very First Controller For Signing In , and name it as “</a:t>
            </a:r>
            <a:r>
              <a:rPr lang="en-IN" dirty="0" err="1"/>
              <a:t>SignInCtrl</a:t>
            </a:r>
            <a:r>
              <a:rPr lang="en-IN" dirty="0"/>
              <a:t>”</a:t>
            </a:r>
          </a:p>
        </p:txBody>
      </p:sp>
      <p:pic>
        <p:nvPicPr>
          <p:cNvPr id="4" name="Picture 3"/>
          <p:cNvPicPr>
            <a:picLocks noChangeAspect="1"/>
          </p:cNvPicPr>
          <p:nvPr/>
        </p:nvPicPr>
        <p:blipFill>
          <a:blip r:embed="rId2"/>
          <a:stretch>
            <a:fillRect/>
          </a:stretch>
        </p:blipFill>
        <p:spPr>
          <a:xfrm>
            <a:off x="3775615" y="2888192"/>
            <a:ext cx="5613919" cy="724028"/>
          </a:xfrm>
          <a:prstGeom prst="rect">
            <a:avLst/>
          </a:prstGeom>
        </p:spPr>
      </p:pic>
      <p:pic>
        <p:nvPicPr>
          <p:cNvPr id="5" name="Picture 4"/>
          <p:cNvPicPr>
            <a:picLocks noChangeAspect="1"/>
          </p:cNvPicPr>
          <p:nvPr/>
        </p:nvPicPr>
        <p:blipFill>
          <a:blip r:embed="rId3"/>
          <a:stretch>
            <a:fillRect/>
          </a:stretch>
        </p:blipFill>
        <p:spPr>
          <a:xfrm>
            <a:off x="3775614" y="3862223"/>
            <a:ext cx="5613919" cy="506340"/>
          </a:xfrm>
          <a:prstGeom prst="rect">
            <a:avLst/>
          </a:prstGeom>
        </p:spPr>
      </p:pic>
      <p:sp>
        <p:nvSpPr>
          <p:cNvPr id="7" name="TextBox 6"/>
          <p:cNvSpPr txBox="1"/>
          <p:nvPr/>
        </p:nvSpPr>
        <p:spPr>
          <a:xfrm>
            <a:off x="1301212" y="4491566"/>
            <a:ext cx="8329203" cy="1754326"/>
          </a:xfrm>
          <a:prstGeom prst="rect">
            <a:avLst/>
          </a:prstGeom>
          <a:noFill/>
        </p:spPr>
        <p:txBody>
          <a:bodyPr wrap="none" rtlCol="0">
            <a:spAutoFit/>
          </a:bodyPr>
          <a:lstStyle/>
          <a:p>
            <a:pPr marL="285750" indent="-285750">
              <a:buFont typeface="Arial" panose="020B0604020202020204" pitchFamily="34" charset="0"/>
              <a:buChar char="•"/>
            </a:pPr>
            <a:r>
              <a:rPr lang="en-IN" dirty="0"/>
              <a:t>Scope Properties can be </a:t>
            </a:r>
            <a:r>
              <a:rPr lang="en-IN" dirty="0" err="1"/>
              <a:t>accesed</a:t>
            </a:r>
            <a:r>
              <a:rPr lang="en-IN" dirty="0"/>
              <a:t> only within the scope of controller</a:t>
            </a:r>
          </a:p>
          <a:p>
            <a:pPr marL="285750" indent="-285750">
              <a:buFont typeface="Arial" panose="020B0604020202020204" pitchFamily="34" charset="0"/>
              <a:buChar char="•"/>
            </a:pPr>
            <a:r>
              <a:rPr lang="en-IN" dirty="0"/>
              <a:t>A module may have more than one controllers</a:t>
            </a:r>
          </a:p>
          <a:p>
            <a:pPr marL="285750" indent="-285750">
              <a:buFont typeface="Arial" panose="020B0604020202020204" pitchFamily="34" charset="0"/>
              <a:buChar char="•"/>
            </a:pPr>
            <a:r>
              <a:rPr lang="en-IN" dirty="0"/>
              <a:t>It Can Be used for initializing too, but</a:t>
            </a:r>
            <a:r>
              <a:rPr lang="en-IN" dirty="0">
                <a:solidFill>
                  <a:srgbClr val="FF0000"/>
                </a:solidFill>
              </a:rPr>
              <a:t> ng-</a:t>
            </a:r>
            <a:r>
              <a:rPr lang="en-IN" dirty="0" err="1">
                <a:solidFill>
                  <a:srgbClr val="FF0000"/>
                </a:solidFill>
              </a:rPr>
              <a:t>init</a:t>
            </a:r>
            <a:r>
              <a:rPr lang="en-IN" dirty="0">
                <a:solidFill>
                  <a:srgbClr val="FF0000"/>
                </a:solidFill>
              </a:rPr>
              <a:t> </a:t>
            </a:r>
            <a:r>
              <a:rPr lang="en-IN" dirty="0"/>
              <a:t>is a better option </a:t>
            </a:r>
          </a:p>
          <a:p>
            <a:pPr marL="285750" indent="-285750">
              <a:buFont typeface="Arial" panose="020B0604020202020204" pitchFamily="34" charset="0"/>
              <a:buChar char="•"/>
            </a:pPr>
            <a:r>
              <a:rPr lang="en-IN" dirty="0"/>
              <a:t>Functions can also be declared to the scope properties, as illustrated.</a:t>
            </a:r>
          </a:p>
          <a:p>
            <a:pPr marL="285750" indent="-285750">
              <a:buFont typeface="Arial" panose="020B0604020202020204" pitchFamily="34" charset="0"/>
              <a:buChar char="•"/>
            </a:pPr>
            <a:r>
              <a:rPr lang="en-IN" dirty="0"/>
              <a:t>Double Braces can also be used to invoke a function and print the return parameter</a:t>
            </a:r>
          </a:p>
          <a:p>
            <a:endParaRPr lang="en-IN" dirty="0"/>
          </a:p>
        </p:txBody>
      </p:sp>
    </p:spTree>
    <p:extLst>
      <p:ext uri="{BB962C8B-B14F-4D97-AF65-F5344CB8AC3E}">
        <p14:creationId xmlns:p14="http://schemas.microsoft.com/office/powerpoint/2010/main" val="283009440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5312" y="1244786"/>
            <a:ext cx="9603275" cy="1049235"/>
          </a:xfrm>
        </p:spPr>
        <p:txBody>
          <a:bodyPr/>
          <a:lstStyle/>
          <a:p>
            <a:pPr algn="ctr"/>
            <a:r>
              <a:rPr lang="en-IN" dirty="0"/>
              <a:t>Understanding $scope</a:t>
            </a:r>
          </a:p>
        </p:txBody>
      </p:sp>
      <p:graphicFrame>
        <p:nvGraphicFramePr>
          <p:cNvPr id="3" name="Diagram 2"/>
          <p:cNvGraphicFramePr/>
          <p:nvPr>
            <p:extLst>
              <p:ext uri="{D42A27DB-BD31-4B8C-83A1-F6EECF244321}">
                <p14:modId xmlns:p14="http://schemas.microsoft.com/office/powerpoint/2010/main" val="3240457018"/>
              </p:ext>
            </p:extLst>
          </p:nvPr>
        </p:nvGraphicFramePr>
        <p:xfrm>
          <a:off x="3649133" y="2032000"/>
          <a:ext cx="4919133" cy="3890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9222316" y="2769129"/>
            <a:ext cx="2247900" cy="2124075"/>
          </a:xfrm>
          <a:prstGeom prst="rect">
            <a:avLst/>
          </a:prstGeom>
        </p:spPr>
      </p:pic>
    </p:spTree>
    <p:extLst>
      <p:ext uri="{BB962C8B-B14F-4D97-AF65-F5344CB8AC3E}">
        <p14:creationId xmlns:p14="http://schemas.microsoft.com/office/powerpoint/2010/main" val="196253741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8512" y="1257485"/>
            <a:ext cx="9603275" cy="1049235"/>
          </a:xfrm>
        </p:spPr>
        <p:txBody>
          <a:bodyPr/>
          <a:lstStyle/>
          <a:p>
            <a:r>
              <a:rPr lang="en-IN" dirty="0"/>
              <a:t>Using Controller As Syntax</a:t>
            </a:r>
          </a:p>
        </p:txBody>
      </p:sp>
      <p:pic>
        <p:nvPicPr>
          <p:cNvPr id="3" name="Picture 2"/>
          <p:cNvPicPr>
            <a:picLocks noChangeAspect="1"/>
          </p:cNvPicPr>
          <p:nvPr/>
        </p:nvPicPr>
        <p:blipFill>
          <a:blip r:embed="rId2"/>
          <a:stretch>
            <a:fillRect/>
          </a:stretch>
        </p:blipFill>
        <p:spPr>
          <a:xfrm>
            <a:off x="1483254" y="3068108"/>
            <a:ext cx="4570555" cy="1046692"/>
          </a:xfrm>
          <a:prstGeom prst="rect">
            <a:avLst/>
          </a:prstGeom>
        </p:spPr>
      </p:pic>
      <p:pic>
        <p:nvPicPr>
          <p:cNvPr id="4" name="Picture 3"/>
          <p:cNvPicPr>
            <a:picLocks noChangeAspect="1"/>
          </p:cNvPicPr>
          <p:nvPr/>
        </p:nvPicPr>
        <p:blipFill>
          <a:blip r:embed="rId3"/>
          <a:stretch>
            <a:fillRect/>
          </a:stretch>
        </p:blipFill>
        <p:spPr>
          <a:xfrm>
            <a:off x="6802966" y="3068108"/>
            <a:ext cx="4112683" cy="1487688"/>
          </a:xfrm>
          <a:prstGeom prst="rect">
            <a:avLst/>
          </a:prstGeom>
        </p:spPr>
      </p:pic>
      <p:sp>
        <p:nvSpPr>
          <p:cNvPr id="5" name="TextBox 4"/>
          <p:cNvSpPr txBox="1"/>
          <p:nvPr/>
        </p:nvSpPr>
        <p:spPr>
          <a:xfrm>
            <a:off x="2738512" y="2459567"/>
            <a:ext cx="1237839" cy="369332"/>
          </a:xfrm>
          <a:prstGeom prst="rect">
            <a:avLst/>
          </a:prstGeom>
          <a:noFill/>
        </p:spPr>
        <p:txBody>
          <a:bodyPr wrap="none" rtlCol="0">
            <a:spAutoFit/>
          </a:bodyPr>
          <a:lstStyle/>
          <a:p>
            <a:r>
              <a:rPr lang="en-IN" dirty="0"/>
              <a:t>Index.html </a:t>
            </a:r>
          </a:p>
        </p:txBody>
      </p:sp>
      <p:sp>
        <p:nvSpPr>
          <p:cNvPr id="6" name="TextBox 5"/>
          <p:cNvSpPr txBox="1"/>
          <p:nvPr/>
        </p:nvSpPr>
        <p:spPr>
          <a:xfrm>
            <a:off x="8482665" y="2383367"/>
            <a:ext cx="753283" cy="369332"/>
          </a:xfrm>
          <a:prstGeom prst="rect">
            <a:avLst/>
          </a:prstGeom>
          <a:noFill/>
        </p:spPr>
        <p:txBody>
          <a:bodyPr wrap="none" rtlCol="0">
            <a:spAutoFit/>
          </a:bodyPr>
          <a:lstStyle/>
          <a:p>
            <a:r>
              <a:rPr lang="en-IN" dirty="0"/>
              <a:t>App.js</a:t>
            </a:r>
          </a:p>
        </p:txBody>
      </p:sp>
    </p:spTree>
    <p:extLst>
      <p:ext uri="{BB962C8B-B14F-4D97-AF65-F5344CB8AC3E}">
        <p14:creationId xmlns:p14="http://schemas.microsoft.com/office/powerpoint/2010/main" val="206919651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179" y="1168586"/>
            <a:ext cx="9603275" cy="1049235"/>
          </a:xfrm>
        </p:spPr>
        <p:txBody>
          <a:bodyPr/>
          <a:lstStyle/>
          <a:p>
            <a:pPr algn="ctr"/>
            <a:r>
              <a:rPr lang="en-IN" dirty="0"/>
              <a:t>Angular Services </a:t>
            </a:r>
          </a:p>
        </p:txBody>
      </p:sp>
      <p:sp>
        <p:nvSpPr>
          <p:cNvPr id="3" name="TextBox 2"/>
          <p:cNvSpPr txBox="1"/>
          <p:nvPr/>
        </p:nvSpPr>
        <p:spPr>
          <a:xfrm>
            <a:off x="1511300" y="2125133"/>
            <a:ext cx="8933984" cy="3693319"/>
          </a:xfrm>
          <a:prstGeom prst="rect">
            <a:avLst/>
          </a:prstGeom>
          <a:noFill/>
        </p:spPr>
        <p:txBody>
          <a:bodyPr wrap="none" rtlCol="0">
            <a:spAutoFit/>
          </a:bodyPr>
          <a:lstStyle/>
          <a:p>
            <a:pPr marL="285750" indent="-285750">
              <a:buFont typeface="Arial" panose="020B0604020202020204" pitchFamily="34" charset="0"/>
              <a:buChar char="•"/>
            </a:pPr>
            <a:r>
              <a:rPr lang="en-IN" dirty="0"/>
              <a:t>As mentioned earlier, services should be used to write the business logic of the application</a:t>
            </a:r>
          </a:p>
          <a:p>
            <a:pPr marL="285750" indent="-285750">
              <a:buFont typeface="Arial" panose="020B0604020202020204" pitchFamily="34" charset="0"/>
              <a:buChar char="•"/>
            </a:pPr>
            <a:r>
              <a:rPr lang="en-IN" dirty="0"/>
              <a:t>Code is shared using the angular dependency injection</a:t>
            </a:r>
          </a:p>
          <a:p>
            <a:pPr marL="285750" indent="-285750">
              <a:buFont typeface="Arial" panose="020B0604020202020204" pitchFamily="34" charset="0"/>
              <a:buChar char="•"/>
            </a:pPr>
            <a:r>
              <a:rPr lang="en-IN" dirty="0"/>
              <a:t>Services are Lazy Loaded and hence are good for memory management</a:t>
            </a:r>
          </a:p>
          <a:p>
            <a:pPr marL="285750" indent="-285750">
              <a:buFont typeface="Arial" panose="020B0604020202020204" pitchFamily="34" charset="0"/>
              <a:buChar char="•"/>
            </a:pPr>
            <a:r>
              <a:rPr lang="en-IN" dirty="0"/>
              <a:t>Services are singleton (only one object)</a:t>
            </a:r>
          </a:p>
          <a:p>
            <a:pPr marL="285750" indent="-285750">
              <a:buFont typeface="Arial" panose="020B0604020202020204" pitchFamily="34" charset="0"/>
              <a:buChar char="•"/>
            </a:pPr>
            <a:r>
              <a:rPr lang="en-IN" dirty="0"/>
              <a:t>Angular Provides a bunch of built-in services like :</a:t>
            </a:r>
          </a:p>
          <a:p>
            <a:pPr marL="800100" lvl="1" indent="-342900">
              <a:buFont typeface="+mj-lt"/>
              <a:buAutoNum type="arabicPeriod"/>
            </a:pPr>
            <a:r>
              <a:rPr lang="en-IN" dirty="0"/>
              <a:t>$http (post, get)</a:t>
            </a:r>
          </a:p>
          <a:p>
            <a:pPr marL="800100" lvl="1" indent="-342900">
              <a:buFont typeface="+mj-lt"/>
              <a:buAutoNum type="arabicPeriod"/>
            </a:pPr>
            <a:r>
              <a:rPr lang="en-IN" dirty="0"/>
              <a:t>$log (To log to console)</a:t>
            </a:r>
          </a:p>
          <a:p>
            <a:pPr marL="800100" lvl="1" indent="-342900">
              <a:buFont typeface="+mj-lt"/>
              <a:buAutoNum type="arabicPeriod"/>
            </a:pPr>
            <a:r>
              <a:rPr lang="en-IN" dirty="0"/>
              <a:t>$filter</a:t>
            </a:r>
          </a:p>
          <a:p>
            <a:pPr marL="800100" lvl="1" indent="-342900">
              <a:buFont typeface="+mj-lt"/>
              <a:buAutoNum type="arabicPeriod"/>
            </a:pPr>
            <a:r>
              <a:rPr lang="en-IN" dirty="0"/>
              <a:t>$locale </a:t>
            </a:r>
            <a:r>
              <a:rPr lang="en-IN" dirty="0" err="1"/>
              <a:t>etc</a:t>
            </a:r>
            <a:r>
              <a:rPr lang="en-IN" dirty="0"/>
              <a:t>….</a:t>
            </a:r>
          </a:p>
          <a:p>
            <a:pPr marL="285750" indent="-285750">
              <a:buFont typeface="Arial" panose="020B0604020202020204" pitchFamily="34" charset="0"/>
              <a:buChar char="•"/>
            </a:pPr>
            <a:r>
              <a:rPr lang="en-IN" dirty="0"/>
              <a:t>You can Create your own custom service in angular</a:t>
            </a:r>
          </a:p>
          <a:p>
            <a:pPr lvl="1"/>
            <a:endParaRPr lang="en-IN" dirty="0"/>
          </a:p>
          <a:p>
            <a:pPr lvl="1"/>
            <a:endParaRPr lang="en-IN" dirty="0"/>
          </a:p>
          <a:p>
            <a:pPr marL="800100" lvl="1" indent="-342900">
              <a:buFont typeface="+mj-lt"/>
              <a:buAutoNum type="arabicPeriod"/>
            </a:pPr>
            <a:endParaRPr lang="en-IN" dirty="0"/>
          </a:p>
        </p:txBody>
      </p:sp>
      <p:pic>
        <p:nvPicPr>
          <p:cNvPr id="4" name="Picture 3"/>
          <p:cNvPicPr>
            <a:picLocks noChangeAspect="1"/>
          </p:cNvPicPr>
          <p:nvPr/>
        </p:nvPicPr>
        <p:blipFill>
          <a:blip r:embed="rId2"/>
          <a:stretch>
            <a:fillRect/>
          </a:stretch>
        </p:blipFill>
        <p:spPr>
          <a:xfrm>
            <a:off x="8736541" y="2886075"/>
            <a:ext cx="2625726" cy="2625726"/>
          </a:xfrm>
          <a:prstGeom prst="rect">
            <a:avLst/>
          </a:prstGeom>
        </p:spPr>
      </p:pic>
    </p:spTree>
    <p:extLst>
      <p:ext uri="{BB962C8B-B14F-4D97-AF65-F5344CB8AC3E}">
        <p14:creationId xmlns:p14="http://schemas.microsoft.com/office/powerpoint/2010/main" val="320435836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2512" y="1219386"/>
            <a:ext cx="9603275" cy="1049235"/>
          </a:xfrm>
        </p:spPr>
        <p:txBody>
          <a:bodyPr/>
          <a:lstStyle/>
          <a:p>
            <a:r>
              <a:rPr lang="en-IN" dirty="0"/>
              <a:t>Service, Providers and Factory</a:t>
            </a:r>
          </a:p>
        </p:txBody>
      </p:sp>
      <p:sp>
        <p:nvSpPr>
          <p:cNvPr id="3" name="TextBox 2"/>
          <p:cNvSpPr txBox="1"/>
          <p:nvPr/>
        </p:nvSpPr>
        <p:spPr>
          <a:xfrm>
            <a:off x="1553634" y="1962789"/>
            <a:ext cx="7877093" cy="369332"/>
          </a:xfrm>
          <a:prstGeom prst="rect">
            <a:avLst/>
          </a:prstGeom>
          <a:noFill/>
        </p:spPr>
        <p:txBody>
          <a:bodyPr wrap="none" rtlCol="0">
            <a:spAutoFit/>
          </a:bodyPr>
          <a:lstStyle/>
          <a:p>
            <a:r>
              <a:rPr lang="en-IN" dirty="0"/>
              <a:t>Service, Provider and Factory does almost the same thing with just little difference</a:t>
            </a:r>
          </a:p>
        </p:txBody>
      </p:sp>
      <p:sp>
        <p:nvSpPr>
          <p:cNvPr id="4" name="TextBox 3"/>
          <p:cNvSpPr txBox="1"/>
          <p:nvPr/>
        </p:nvSpPr>
        <p:spPr>
          <a:xfrm>
            <a:off x="1655233" y="2459567"/>
            <a:ext cx="9472208" cy="1477328"/>
          </a:xfrm>
          <a:prstGeom prst="rect">
            <a:avLst/>
          </a:prstGeom>
          <a:noFill/>
        </p:spPr>
        <p:txBody>
          <a:bodyPr wrap="none" rtlCol="0">
            <a:spAutoFit/>
          </a:bodyPr>
          <a:lstStyle/>
          <a:p>
            <a:r>
              <a:rPr lang="en-IN" b="1" dirty="0"/>
              <a:t>Service: </a:t>
            </a:r>
            <a:r>
              <a:rPr lang="en-IN" dirty="0"/>
              <a:t>Whenever a </a:t>
            </a:r>
            <a:r>
              <a:rPr lang="en-IN" dirty="0" err="1"/>
              <a:t>Sevice</a:t>
            </a:r>
            <a:r>
              <a:rPr lang="en-IN" dirty="0"/>
              <a:t> is initiated, angular creates an object with ‘new’ and hence all methods</a:t>
            </a:r>
          </a:p>
          <a:p>
            <a:r>
              <a:rPr lang="en-IN" b="1" dirty="0"/>
              <a:t>		</a:t>
            </a:r>
            <a:r>
              <a:rPr lang="en-IN" dirty="0"/>
              <a:t>and properties are accessed using ‘this’ keyword</a:t>
            </a:r>
          </a:p>
          <a:p>
            <a:endParaRPr lang="en-IN" b="1" dirty="0"/>
          </a:p>
          <a:p>
            <a:r>
              <a:rPr lang="en-IN" b="1" dirty="0"/>
              <a:t>Factory: </a:t>
            </a:r>
            <a:r>
              <a:rPr lang="en-IN" dirty="0"/>
              <a:t> It allows to only access the properties and methods returned by the factory</a:t>
            </a:r>
          </a:p>
          <a:p>
            <a:r>
              <a:rPr lang="en-IN" b="1" dirty="0"/>
              <a:t>Provider: </a:t>
            </a:r>
            <a:r>
              <a:rPr lang="en-IN" dirty="0"/>
              <a:t> It’s The most verbose version of services, it can be configured</a:t>
            </a:r>
            <a:endParaRPr lang="en-IN" b="1" dirty="0"/>
          </a:p>
        </p:txBody>
      </p:sp>
      <p:pic>
        <p:nvPicPr>
          <p:cNvPr id="5" name="Picture 4"/>
          <p:cNvPicPr>
            <a:picLocks noChangeAspect="1"/>
          </p:cNvPicPr>
          <p:nvPr/>
        </p:nvPicPr>
        <p:blipFill>
          <a:blip r:embed="rId2"/>
          <a:stretch>
            <a:fillRect/>
          </a:stretch>
        </p:blipFill>
        <p:spPr>
          <a:xfrm>
            <a:off x="1859491" y="3936896"/>
            <a:ext cx="3880909" cy="2110196"/>
          </a:xfrm>
          <a:prstGeom prst="rect">
            <a:avLst/>
          </a:prstGeom>
        </p:spPr>
      </p:pic>
      <p:pic>
        <p:nvPicPr>
          <p:cNvPr id="6" name="Picture 5"/>
          <p:cNvPicPr>
            <a:picLocks noChangeAspect="1"/>
          </p:cNvPicPr>
          <p:nvPr/>
        </p:nvPicPr>
        <p:blipFill>
          <a:blip r:embed="rId3"/>
          <a:stretch>
            <a:fillRect/>
          </a:stretch>
        </p:blipFill>
        <p:spPr>
          <a:xfrm>
            <a:off x="5944658" y="4224761"/>
            <a:ext cx="5741458" cy="1469072"/>
          </a:xfrm>
          <a:prstGeom prst="rect">
            <a:avLst/>
          </a:prstGeom>
        </p:spPr>
      </p:pic>
    </p:spTree>
    <p:extLst>
      <p:ext uri="{BB962C8B-B14F-4D97-AF65-F5344CB8AC3E}">
        <p14:creationId xmlns:p14="http://schemas.microsoft.com/office/powerpoint/2010/main" val="262946502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3912" y="1274419"/>
            <a:ext cx="9603275" cy="1049235"/>
          </a:xfrm>
        </p:spPr>
        <p:txBody>
          <a:bodyPr/>
          <a:lstStyle/>
          <a:p>
            <a:pPr algn="ctr"/>
            <a:r>
              <a:rPr lang="en-IN" dirty="0"/>
              <a:t>Best Practice</a:t>
            </a:r>
          </a:p>
        </p:txBody>
      </p:sp>
      <p:sp>
        <p:nvSpPr>
          <p:cNvPr id="3" name="TextBox 2"/>
          <p:cNvSpPr txBox="1"/>
          <p:nvPr/>
        </p:nvSpPr>
        <p:spPr>
          <a:xfrm>
            <a:off x="5045025" y="2585675"/>
            <a:ext cx="6143675" cy="1754326"/>
          </a:xfrm>
          <a:prstGeom prst="rect">
            <a:avLst/>
          </a:prstGeom>
          <a:noFill/>
        </p:spPr>
        <p:txBody>
          <a:bodyPr wrap="square" rtlCol="0">
            <a:spAutoFit/>
          </a:bodyPr>
          <a:lstStyle/>
          <a:p>
            <a:pPr marL="342900" indent="-342900">
              <a:buAutoNum type="arabicParenR"/>
            </a:pPr>
            <a:r>
              <a:rPr lang="en-IN" dirty="0"/>
              <a:t>Do not Declare your Module as a global variable</a:t>
            </a:r>
          </a:p>
          <a:p>
            <a:pPr marL="342900" indent="-342900">
              <a:buAutoNum type="arabicParenR"/>
            </a:pPr>
            <a:r>
              <a:rPr lang="en-IN" dirty="0"/>
              <a:t>Use “controller as” syntax instead of $scope</a:t>
            </a:r>
          </a:p>
          <a:p>
            <a:pPr marL="342900" indent="-342900">
              <a:buAutoNum type="arabicParenR"/>
            </a:pPr>
            <a:r>
              <a:rPr lang="en-IN" dirty="0"/>
              <a:t>Separate factories , modules and services in different files</a:t>
            </a:r>
          </a:p>
          <a:p>
            <a:pPr marL="342900" indent="-342900">
              <a:buAutoNum type="arabicParenR"/>
            </a:pPr>
            <a:r>
              <a:rPr lang="en-IN" dirty="0"/>
              <a:t>Do not write business logic in Controllers</a:t>
            </a:r>
          </a:p>
          <a:p>
            <a:pPr marL="342900" indent="-342900">
              <a:buAutoNum type="arabicParenR"/>
            </a:pPr>
            <a:r>
              <a:rPr lang="en-IN" dirty="0"/>
              <a:t>Avoid $</a:t>
            </a:r>
            <a:r>
              <a:rPr lang="en-IN" dirty="0" err="1"/>
              <a:t>parent.$parent</a:t>
            </a:r>
            <a:r>
              <a:rPr lang="en-IN" dirty="0"/>
              <a:t>….. Syntax in nested controllers</a:t>
            </a:r>
          </a:p>
          <a:p>
            <a:endParaRPr lang="en-IN" dirty="0"/>
          </a:p>
        </p:txBody>
      </p:sp>
      <p:pic>
        <p:nvPicPr>
          <p:cNvPr id="7170" name="Picture 2" descr="http://images.clipartpanda.com/plumber-clipart-catastrophe-clipart-ar12913526771003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408" y="2104152"/>
            <a:ext cx="2557992" cy="2497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3955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412" y="1244786"/>
            <a:ext cx="9603275" cy="1049235"/>
          </a:xfrm>
        </p:spPr>
        <p:txBody>
          <a:bodyPr/>
          <a:lstStyle/>
          <a:p>
            <a:pPr algn="ctr"/>
            <a:r>
              <a:rPr lang="en-IN" dirty="0"/>
              <a:t>Routing in Angular SPA</a:t>
            </a:r>
          </a:p>
        </p:txBody>
      </p:sp>
      <p:sp>
        <p:nvSpPr>
          <p:cNvPr id="3" name="TextBox 2"/>
          <p:cNvSpPr txBox="1"/>
          <p:nvPr/>
        </p:nvSpPr>
        <p:spPr>
          <a:xfrm>
            <a:off x="1866535" y="2125134"/>
            <a:ext cx="8731027" cy="1477328"/>
          </a:xfrm>
          <a:prstGeom prst="rect">
            <a:avLst/>
          </a:prstGeom>
          <a:noFill/>
        </p:spPr>
        <p:txBody>
          <a:bodyPr wrap="square" rtlCol="0">
            <a:spAutoFit/>
          </a:bodyPr>
          <a:lstStyle/>
          <a:p>
            <a:r>
              <a:rPr lang="en-IN" dirty="0"/>
              <a:t>If you want to navigate to different pages in your application, but you also want the application to be a SPA (Single Page Application), with </a:t>
            </a:r>
            <a:r>
              <a:rPr lang="en-IN" dirty="0">
                <a:solidFill>
                  <a:srgbClr val="FF0000"/>
                </a:solidFill>
              </a:rPr>
              <a:t>no page reloading</a:t>
            </a:r>
            <a:r>
              <a:rPr lang="en-IN" dirty="0"/>
              <a:t>, you can use the </a:t>
            </a:r>
            <a:r>
              <a:rPr lang="en-IN" dirty="0" err="1"/>
              <a:t>ngRoute</a:t>
            </a:r>
            <a:r>
              <a:rPr lang="en-IN" dirty="0"/>
              <a:t> module.</a:t>
            </a:r>
          </a:p>
          <a:p>
            <a:r>
              <a:rPr lang="en-IN" dirty="0"/>
              <a:t>The </a:t>
            </a:r>
            <a:r>
              <a:rPr lang="en-IN" dirty="0" err="1"/>
              <a:t>ngRoute</a:t>
            </a:r>
            <a:r>
              <a:rPr lang="en-IN" dirty="0"/>
              <a:t> module routes your application to different pages without reloading the entire application.</a:t>
            </a:r>
          </a:p>
        </p:txBody>
      </p:sp>
      <p:sp>
        <p:nvSpPr>
          <p:cNvPr id="5" name="TextBox 4"/>
          <p:cNvSpPr txBox="1"/>
          <p:nvPr/>
        </p:nvSpPr>
        <p:spPr>
          <a:xfrm>
            <a:off x="1866535" y="3602462"/>
            <a:ext cx="8269941" cy="646331"/>
          </a:xfrm>
          <a:prstGeom prst="rect">
            <a:avLst/>
          </a:prstGeom>
          <a:noFill/>
        </p:spPr>
        <p:txBody>
          <a:bodyPr wrap="square" rtlCol="0">
            <a:spAutoFit/>
          </a:bodyPr>
          <a:lstStyle/>
          <a:p>
            <a:r>
              <a:rPr lang="en-IN" dirty="0"/>
              <a:t>Routing Can not be tested on the local machine, so in order to use and test routing offline we’ll use </a:t>
            </a:r>
            <a:r>
              <a:rPr lang="en-IN" dirty="0" err="1">
                <a:solidFill>
                  <a:schemeClr val="accent2">
                    <a:lumMod val="75000"/>
                  </a:schemeClr>
                </a:solidFill>
              </a:rPr>
              <a:t>nodeJS</a:t>
            </a:r>
            <a:r>
              <a:rPr lang="en-IN" dirty="0">
                <a:solidFill>
                  <a:schemeClr val="accent2">
                    <a:lumMod val="75000"/>
                  </a:schemeClr>
                </a:solidFill>
              </a:rPr>
              <a:t> , http-server module </a:t>
            </a:r>
          </a:p>
        </p:txBody>
      </p:sp>
      <p:pic>
        <p:nvPicPr>
          <p:cNvPr id="8195" name="Picture 3" descr="https://pixabay.com/static/uploads/photo/2015/04/23/17/41/node-js-736399_6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9445" y="3488133"/>
            <a:ext cx="6096000" cy="304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00991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0885" y="1243789"/>
            <a:ext cx="9603275" cy="1049235"/>
          </a:xfrm>
        </p:spPr>
        <p:txBody>
          <a:bodyPr/>
          <a:lstStyle/>
          <a:p>
            <a:pPr algn="ctr"/>
            <a:r>
              <a:rPr lang="en-IN" dirty="0"/>
              <a:t>Setting up Http-server in </a:t>
            </a:r>
            <a:r>
              <a:rPr lang="en-IN" dirty="0" err="1"/>
              <a:t>nodejs</a:t>
            </a:r>
            <a:endParaRPr lang="en-IN" dirty="0"/>
          </a:p>
        </p:txBody>
      </p:sp>
      <p:sp>
        <p:nvSpPr>
          <p:cNvPr id="3" name="TextBox 2"/>
          <p:cNvSpPr txBox="1"/>
          <p:nvPr/>
        </p:nvSpPr>
        <p:spPr>
          <a:xfrm>
            <a:off x="1500885" y="2205318"/>
            <a:ext cx="6567182" cy="646331"/>
          </a:xfrm>
          <a:prstGeom prst="rect">
            <a:avLst/>
          </a:prstGeom>
          <a:noFill/>
        </p:spPr>
        <p:txBody>
          <a:bodyPr wrap="none" rtlCol="0">
            <a:spAutoFit/>
          </a:bodyPr>
          <a:lstStyle/>
          <a:p>
            <a:pPr marL="342900" indent="-342900">
              <a:buAutoNum type="arabicParenR"/>
            </a:pPr>
            <a:r>
              <a:rPr lang="en-IN" dirty="0"/>
              <a:t>Download and install node from </a:t>
            </a:r>
            <a:r>
              <a:rPr lang="en-IN" dirty="0">
                <a:solidFill>
                  <a:srgbClr val="0070C0"/>
                </a:solidFill>
                <a:hlinkClick r:id="rId2"/>
              </a:rPr>
              <a:t>https://nodejs.org/en/download/</a:t>
            </a:r>
            <a:endParaRPr lang="en-IN" dirty="0">
              <a:solidFill>
                <a:srgbClr val="0070C0"/>
              </a:solidFill>
            </a:endParaRPr>
          </a:p>
          <a:p>
            <a:r>
              <a:rPr lang="en-IN" dirty="0"/>
              <a:t>2)  Open CMD and execute following command: </a:t>
            </a:r>
          </a:p>
        </p:txBody>
      </p:sp>
      <p:pic>
        <p:nvPicPr>
          <p:cNvPr id="4" name="Picture 3"/>
          <p:cNvPicPr>
            <a:picLocks noChangeAspect="1"/>
          </p:cNvPicPr>
          <p:nvPr/>
        </p:nvPicPr>
        <p:blipFill>
          <a:blip r:embed="rId3"/>
          <a:stretch>
            <a:fillRect/>
          </a:stretch>
        </p:blipFill>
        <p:spPr>
          <a:xfrm>
            <a:off x="3962961" y="2900923"/>
            <a:ext cx="3553945" cy="469244"/>
          </a:xfrm>
          <a:prstGeom prst="rect">
            <a:avLst/>
          </a:prstGeom>
        </p:spPr>
      </p:pic>
      <p:sp>
        <p:nvSpPr>
          <p:cNvPr id="5" name="TextBox 4"/>
          <p:cNvSpPr txBox="1"/>
          <p:nvPr/>
        </p:nvSpPr>
        <p:spPr>
          <a:xfrm>
            <a:off x="1500885" y="3576917"/>
            <a:ext cx="9907649" cy="923330"/>
          </a:xfrm>
          <a:prstGeom prst="rect">
            <a:avLst/>
          </a:prstGeom>
          <a:noFill/>
        </p:spPr>
        <p:txBody>
          <a:bodyPr wrap="none" rtlCol="0">
            <a:spAutoFit/>
          </a:bodyPr>
          <a:lstStyle/>
          <a:p>
            <a:pPr marL="342900" indent="-342900">
              <a:buAutoNum type="arabicParenR" startAt="3"/>
            </a:pPr>
            <a:r>
              <a:rPr lang="en-IN" dirty="0"/>
              <a:t>Once Installed , Use the command http-server in the CLI in the root of project, whenever you need </a:t>
            </a:r>
          </a:p>
          <a:p>
            <a:r>
              <a:rPr lang="en-IN" dirty="0"/>
              <a:t>      to create the local server</a:t>
            </a:r>
          </a:p>
          <a:p>
            <a:r>
              <a:rPr lang="en-IN" dirty="0"/>
              <a:t>4) Read More at : </a:t>
            </a:r>
            <a:r>
              <a:rPr lang="en-IN" dirty="0">
                <a:solidFill>
                  <a:schemeClr val="accent5"/>
                </a:solidFill>
              </a:rPr>
              <a:t>https://www.npmjs.com/package/http-server</a:t>
            </a:r>
          </a:p>
        </p:txBody>
      </p:sp>
    </p:spTree>
    <p:extLst>
      <p:ext uri="{BB962C8B-B14F-4D97-AF65-F5344CB8AC3E}">
        <p14:creationId xmlns:p14="http://schemas.microsoft.com/office/powerpoint/2010/main" val="75429115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8497" y="1319990"/>
            <a:ext cx="9603275" cy="1049235"/>
          </a:xfrm>
        </p:spPr>
        <p:txBody>
          <a:bodyPr/>
          <a:lstStyle/>
          <a:p>
            <a:pPr algn="ctr"/>
            <a:r>
              <a:rPr lang="en-IN" dirty="0"/>
              <a:t>Ng-Route &amp; NG-view</a:t>
            </a:r>
          </a:p>
        </p:txBody>
      </p:sp>
      <p:sp>
        <p:nvSpPr>
          <p:cNvPr id="3" name="TextBox 2"/>
          <p:cNvSpPr txBox="1"/>
          <p:nvPr/>
        </p:nvSpPr>
        <p:spPr>
          <a:xfrm>
            <a:off x="1631576" y="2129118"/>
            <a:ext cx="9582110" cy="2031325"/>
          </a:xfrm>
          <a:prstGeom prst="rect">
            <a:avLst/>
          </a:prstGeom>
          <a:noFill/>
        </p:spPr>
        <p:txBody>
          <a:bodyPr wrap="none" rtlCol="0">
            <a:spAutoFit/>
          </a:bodyPr>
          <a:lstStyle/>
          <a:p>
            <a:pPr marL="285750" indent="-285750">
              <a:buFont typeface="Arial" panose="020B0604020202020204" pitchFamily="34" charset="0"/>
              <a:buChar char="•"/>
            </a:pPr>
            <a:r>
              <a:rPr lang="en-IN" dirty="0"/>
              <a:t>They both together provides, dynamic linking service for SPAs</a:t>
            </a:r>
          </a:p>
          <a:p>
            <a:pPr marL="285750" indent="-285750">
              <a:buFont typeface="Arial" panose="020B0604020202020204" pitchFamily="34" charset="0"/>
              <a:buChar char="•"/>
            </a:pPr>
            <a:r>
              <a:rPr lang="en-IN" dirty="0"/>
              <a:t>They are used for deep linking</a:t>
            </a:r>
          </a:p>
          <a:p>
            <a:pPr marL="285750" indent="-285750">
              <a:buFont typeface="Arial" panose="020B0604020202020204" pitchFamily="34" charset="0"/>
              <a:buChar char="•"/>
            </a:pPr>
            <a:r>
              <a:rPr lang="en-IN" dirty="0"/>
              <a:t>Ng-route couples with ng-view to provide linking</a:t>
            </a:r>
          </a:p>
          <a:p>
            <a:pPr marL="285750" indent="-285750">
              <a:buFont typeface="Arial" panose="020B0604020202020204" pitchFamily="34" charset="0"/>
              <a:buChar char="•"/>
            </a:pPr>
            <a:r>
              <a:rPr lang="en-IN" dirty="0"/>
              <a:t>We set up our routing during the </a:t>
            </a:r>
            <a:r>
              <a:rPr lang="en-IN" b="1" dirty="0"/>
              <a:t>configuration phase </a:t>
            </a:r>
            <a:r>
              <a:rPr lang="en-IN" dirty="0"/>
              <a:t>of module, so that we have routing </a:t>
            </a:r>
          </a:p>
          <a:p>
            <a:r>
              <a:rPr lang="en-IN" dirty="0"/>
              <a:t>     ready before the application is bootstrapped</a:t>
            </a:r>
          </a:p>
          <a:p>
            <a:r>
              <a:rPr lang="en-IN" dirty="0"/>
              <a:t>     We can do this because in ‘</a:t>
            </a:r>
            <a:r>
              <a:rPr lang="en-IN" b="1" dirty="0" err="1"/>
              <a:t>config</a:t>
            </a:r>
            <a:r>
              <a:rPr lang="en-IN" dirty="0"/>
              <a:t>’ block of the module we can only inject constants or providers</a:t>
            </a:r>
          </a:p>
          <a:p>
            <a:r>
              <a:rPr lang="en-IN" dirty="0"/>
              <a:t>     and the routing component is a </a:t>
            </a:r>
            <a:r>
              <a:rPr lang="en-IN" b="1" dirty="0"/>
              <a:t>provider</a:t>
            </a:r>
            <a:r>
              <a:rPr lang="en-IN" dirty="0"/>
              <a:t>			</a:t>
            </a:r>
          </a:p>
        </p:txBody>
      </p:sp>
      <p:pic>
        <p:nvPicPr>
          <p:cNvPr id="9218" name="Picture 2" descr="https://angularjs.org/img/AngularJS-lar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7293" y="4492531"/>
            <a:ext cx="3648075" cy="1028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01172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t>Intro To Angular JS</a:t>
            </a:r>
          </a:p>
        </p:txBody>
      </p:sp>
      <p:sp>
        <p:nvSpPr>
          <p:cNvPr id="3" name="TextBox 2"/>
          <p:cNvSpPr txBox="1"/>
          <p:nvPr/>
        </p:nvSpPr>
        <p:spPr>
          <a:xfrm>
            <a:off x="1613647" y="2120153"/>
            <a:ext cx="4019370" cy="3139321"/>
          </a:xfrm>
          <a:prstGeom prst="rect">
            <a:avLst/>
          </a:prstGeom>
          <a:noFill/>
        </p:spPr>
        <p:txBody>
          <a:bodyPr wrap="none" rtlCol="0">
            <a:spAutoFit/>
          </a:bodyPr>
          <a:lstStyle/>
          <a:p>
            <a:pPr marL="342900" indent="-342900">
              <a:buAutoNum type="arabicPeriod"/>
            </a:pPr>
            <a:r>
              <a:rPr lang="en-IN" dirty="0"/>
              <a:t>A Brief History About AngularJS</a:t>
            </a:r>
          </a:p>
          <a:p>
            <a:pPr marL="342900" indent="-342900">
              <a:buAutoNum type="arabicPeriod"/>
            </a:pPr>
            <a:r>
              <a:rPr lang="en-IN" dirty="0"/>
              <a:t>Why Angular JS</a:t>
            </a:r>
          </a:p>
          <a:p>
            <a:pPr marL="342900" indent="-342900">
              <a:buAutoNum type="arabicPeriod"/>
            </a:pPr>
            <a:r>
              <a:rPr lang="en-IN" dirty="0"/>
              <a:t>Intro To MVC Programming Paradigm</a:t>
            </a:r>
          </a:p>
          <a:p>
            <a:pPr marL="342900" indent="-342900">
              <a:buAutoNum type="arabicPeriod"/>
            </a:pPr>
            <a:r>
              <a:rPr lang="en-IN" dirty="0"/>
              <a:t>HelloWorld</a:t>
            </a:r>
          </a:p>
          <a:p>
            <a:pPr marL="342900" indent="-342900">
              <a:buAutoNum type="arabicPeriod"/>
            </a:pPr>
            <a:r>
              <a:rPr lang="en-IN" dirty="0"/>
              <a:t>Controllers</a:t>
            </a:r>
          </a:p>
          <a:p>
            <a:pPr marL="342900" indent="-342900">
              <a:buAutoNum type="arabicPeriod"/>
            </a:pPr>
            <a:r>
              <a:rPr lang="en-IN" dirty="0"/>
              <a:t>Views</a:t>
            </a:r>
          </a:p>
          <a:p>
            <a:pPr marL="342900" indent="-342900">
              <a:buAutoNum type="arabicPeriod"/>
            </a:pPr>
            <a:r>
              <a:rPr lang="en-IN" dirty="0"/>
              <a:t>Routing</a:t>
            </a:r>
          </a:p>
          <a:p>
            <a:pPr marL="342900" indent="-342900">
              <a:buAutoNum type="arabicPeriod"/>
            </a:pPr>
            <a:r>
              <a:rPr lang="en-IN" dirty="0"/>
              <a:t>Directives(built-in and custom)</a:t>
            </a:r>
          </a:p>
          <a:p>
            <a:pPr marL="342900" indent="-342900">
              <a:buAutoNum type="arabicPeriod"/>
            </a:pPr>
            <a:r>
              <a:rPr lang="en-IN" dirty="0"/>
              <a:t>Filters</a:t>
            </a:r>
          </a:p>
          <a:p>
            <a:pPr marL="342900" indent="-342900">
              <a:buAutoNum type="arabicPeriod"/>
            </a:pPr>
            <a:r>
              <a:rPr lang="en-IN" dirty="0"/>
              <a:t>Service, Providers, Factory</a:t>
            </a:r>
          </a:p>
          <a:p>
            <a:pPr marL="342900" indent="-342900">
              <a:buAutoNum type="arabicPeriod"/>
            </a:pPr>
            <a:endParaRPr lang="en-IN" dirty="0"/>
          </a:p>
        </p:txBody>
      </p:sp>
    </p:spTree>
    <p:extLst>
      <p:ext uri="{BB962C8B-B14F-4D97-AF65-F5344CB8AC3E}">
        <p14:creationId xmlns:p14="http://schemas.microsoft.com/office/powerpoint/2010/main" val="415563193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5379" y="1158625"/>
            <a:ext cx="9603275" cy="1049235"/>
          </a:xfrm>
        </p:spPr>
        <p:txBody>
          <a:bodyPr/>
          <a:lstStyle/>
          <a:p>
            <a:pPr algn="ctr"/>
            <a:r>
              <a:rPr lang="en-IN" dirty="0"/>
              <a:t>Setting Up Routing</a:t>
            </a:r>
          </a:p>
        </p:txBody>
      </p:sp>
      <p:sp>
        <p:nvSpPr>
          <p:cNvPr id="3" name="TextBox 2"/>
          <p:cNvSpPr txBox="1"/>
          <p:nvPr/>
        </p:nvSpPr>
        <p:spPr>
          <a:xfrm>
            <a:off x="1219200" y="2210402"/>
            <a:ext cx="4232825" cy="369332"/>
          </a:xfrm>
          <a:prstGeom prst="rect">
            <a:avLst/>
          </a:prstGeom>
          <a:noFill/>
        </p:spPr>
        <p:txBody>
          <a:bodyPr wrap="none" rtlCol="0">
            <a:spAutoFit/>
          </a:bodyPr>
          <a:lstStyle/>
          <a:p>
            <a:r>
              <a:rPr lang="en-IN" dirty="0"/>
              <a:t>1. Include </a:t>
            </a:r>
            <a:r>
              <a:rPr lang="en-IN" dirty="0">
                <a:solidFill>
                  <a:schemeClr val="accent5"/>
                </a:solidFill>
              </a:rPr>
              <a:t>angular-route.min.js</a:t>
            </a:r>
            <a:r>
              <a:rPr lang="en-IN" dirty="0"/>
              <a:t> in index.html</a:t>
            </a:r>
          </a:p>
        </p:txBody>
      </p:sp>
      <p:pic>
        <p:nvPicPr>
          <p:cNvPr id="4" name="Picture 3"/>
          <p:cNvPicPr>
            <a:picLocks noChangeAspect="1"/>
          </p:cNvPicPr>
          <p:nvPr/>
        </p:nvPicPr>
        <p:blipFill>
          <a:blip r:embed="rId2"/>
          <a:stretch>
            <a:fillRect/>
          </a:stretch>
        </p:blipFill>
        <p:spPr>
          <a:xfrm>
            <a:off x="1459099" y="2714264"/>
            <a:ext cx="8870646" cy="288911"/>
          </a:xfrm>
          <a:prstGeom prst="rect">
            <a:avLst/>
          </a:prstGeom>
        </p:spPr>
      </p:pic>
      <p:sp>
        <p:nvSpPr>
          <p:cNvPr id="5" name="TextBox 4"/>
          <p:cNvSpPr txBox="1"/>
          <p:nvPr/>
        </p:nvSpPr>
        <p:spPr>
          <a:xfrm>
            <a:off x="1219200" y="3108446"/>
            <a:ext cx="3837589" cy="369332"/>
          </a:xfrm>
          <a:prstGeom prst="rect">
            <a:avLst/>
          </a:prstGeom>
          <a:noFill/>
        </p:spPr>
        <p:txBody>
          <a:bodyPr wrap="none" rtlCol="0">
            <a:spAutoFit/>
          </a:bodyPr>
          <a:lstStyle/>
          <a:p>
            <a:r>
              <a:rPr lang="en-IN" dirty="0"/>
              <a:t>2.  Add </a:t>
            </a:r>
            <a:r>
              <a:rPr lang="en-IN" dirty="0" err="1">
                <a:solidFill>
                  <a:schemeClr val="accent5"/>
                </a:solidFill>
              </a:rPr>
              <a:t>ngRoute</a:t>
            </a:r>
            <a:r>
              <a:rPr lang="en-IN" dirty="0"/>
              <a:t> in module dependency</a:t>
            </a:r>
          </a:p>
        </p:txBody>
      </p:sp>
      <p:pic>
        <p:nvPicPr>
          <p:cNvPr id="6" name="Picture 5"/>
          <p:cNvPicPr>
            <a:picLocks noChangeAspect="1"/>
          </p:cNvPicPr>
          <p:nvPr/>
        </p:nvPicPr>
        <p:blipFill>
          <a:blip r:embed="rId3"/>
          <a:stretch>
            <a:fillRect/>
          </a:stretch>
        </p:blipFill>
        <p:spPr>
          <a:xfrm>
            <a:off x="1459099" y="3604727"/>
            <a:ext cx="4054195" cy="326669"/>
          </a:xfrm>
          <a:prstGeom prst="rect">
            <a:avLst/>
          </a:prstGeom>
        </p:spPr>
      </p:pic>
      <p:sp>
        <p:nvSpPr>
          <p:cNvPr id="7" name="TextBox 6"/>
          <p:cNvSpPr txBox="1"/>
          <p:nvPr/>
        </p:nvSpPr>
        <p:spPr>
          <a:xfrm>
            <a:off x="1219200" y="4006490"/>
            <a:ext cx="4936159" cy="369332"/>
          </a:xfrm>
          <a:prstGeom prst="rect">
            <a:avLst/>
          </a:prstGeom>
          <a:noFill/>
        </p:spPr>
        <p:txBody>
          <a:bodyPr wrap="none" rtlCol="0">
            <a:spAutoFit/>
          </a:bodyPr>
          <a:lstStyle/>
          <a:p>
            <a:r>
              <a:rPr lang="en-IN" dirty="0"/>
              <a:t>3. Declare a </a:t>
            </a:r>
            <a:r>
              <a:rPr lang="en-IN" dirty="0" err="1"/>
              <a:t>config</a:t>
            </a:r>
            <a:r>
              <a:rPr lang="en-IN" dirty="0"/>
              <a:t> block and inject </a:t>
            </a:r>
            <a:r>
              <a:rPr lang="en-IN" dirty="0">
                <a:solidFill>
                  <a:schemeClr val="accent5"/>
                </a:solidFill>
              </a:rPr>
              <a:t>$</a:t>
            </a:r>
            <a:r>
              <a:rPr lang="en-IN" dirty="0" err="1">
                <a:solidFill>
                  <a:schemeClr val="accent5"/>
                </a:solidFill>
              </a:rPr>
              <a:t>routeProvider</a:t>
            </a:r>
            <a:endParaRPr lang="en-IN" dirty="0">
              <a:solidFill>
                <a:schemeClr val="accent5"/>
              </a:solidFill>
            </a:endParaRPr>
          </a:p>
        </p:txBody>
      </p:sp>
      <p:pic>
        <p:nvPicPr>
          <p:cNvPr id="8" name="Picture 7"/>
          <p:cNvPicPr>
            <a:picLocks noChangeAspect="1"/>
          </p:cNvPicPr>
          <p:nvPr/>
        </p:nvPicPr>
        <p:blipFill>
          <a:blip r:embed="rId4"/>
          <a:stretch>
            <a:fillRect/>
          </a:stretch>
        </p:blipFill>
        <p:spPr>
          <a:xfrm>
            <a:off x="1515672" y="4532948"/>
            <a:ext cx="4979257" cy="930857"/>
          </a:xfrm>
          <a:prstGeom prst="rect">
            <a:avLst/>
          </a:prstGeom>
        </p:spPr>
      </p:pic>
      <p:sp>
        <p:nvSpPr>
          <p:cNvPr id="9" name="TextBox 8"/>
          <p:cNvSpPr txBox="1"/>
          <p:nvPr/>
        </p:nvSpPr>
        <p:spPr>
          <a:xfrm>
            <a:off x="1219200" y="5536263"/>
            <a:ext cx="1876604" cy="369332"/>
          </a:xfrm>
          <a:prstGeom prst="rect">
            <a:avLst/>
          </a:prstGeom>
          <a:noFill/>
        </p:spPr>
        <p:txBody>
          <a:bodyPr wrap="none" rtlCol="0">
            <a:spAutoFit/>
          </a:bodyPr>
          <a:lstStyle/>
          <a:p>
            <a:r>
              <a:rPr lang="en-IN" dirty="0"/>
              <a:t>4. Start Using It !!!</a:t>
            </a:r>
          </a:p>
        </p:txBody>
      </p:sp>
    </p:spTree>
    <p:extLst>
      <p:ext uri="{BB962C8B-B14F-4D97-AF65-F5344CB8AC3E}">
        <p14:creationId xmlns:p14="http://schemas.microsoft.com/office/powerpoint/2010/main" val="1439487108"/>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238" y="1387225"/>
            <a:ext cx="9603275" cy="1049235"/>
          </a:xfrm>
        </p:spPr>
        <p:txBody>
          <a:bodyPr/>
          <a:lstStyle/>
          <a:p>
            <a:pPr algn="ctr"/>
            <a:r>
              <a:rPr lang="en-IN" dirty="0"/>
              <a:t>Add Sign UP  View to chat app using routing</a:t>
            </a:r>
          </a:p>
        </p:txBody>
      </p:sp>
      <p:sp>
        <p:nvSpPr>
          <p:cNvPr id="3" name="TextBox 2"/>
          <p:cNvSpPr txBox="1"/>
          <p:nvPr/>
        </p:nvSpPr>
        <p:spPr>
          <a:xfrm>
            <a:off x="1411238" y="2747682"/>
            <a:ext cx="3577069" cy="923330"/>
          </a:xfrm>
          <a:prstGeom prst="rect">
            <a:avLst/>
          </a:prstGeom>
          <a:noFill/>
        </p:spPr>
        <p:txBody>
          <a:bodyPr wrap="none" rtlCol="0">
            <a:spAutoFit/>
          </a:bodyPr>
          <a:lstStyle/>
          <a:p>
            <a:pPr marL="342900" indent="-342900">
              <a:buAutoNum type="arabicParenR"/>
            </a:pPr>
            <a:r>
              <a:rPr lang="en-IN" dirty="0"/>
              <a:t>Add Sign-up view in Views folder</a:t>
            </a:r>
          </a:p>
          <a:p>
            <a:pPr marL="342900" indent="-342900">
              <a:buAutoNum type="arabicParenR"/>
            </a:pPr>
            <a:r>
              <a:rPr lang="en-IN" dirty="0"/>
              <a:t>Configure the </a:t>
            </a:r>
            <a:r>
              <a:rPr lang="en-IN" dirty="0" err="1"/>
              <a:t>routeProvider</a:t>
            </a:r>
            <a:endParaRPr lang="en-IN" dirty="0"/>
          </a:p>
          <a:p>
            <a:endParaRPr lang="en-IN" dirty="0"/>
          </a:p>
        </p:txBody>
      </p:sp>
      <p:pic>
        <p:nvPicPr>
          <p:cNvPr id="4" name="Picture 3"/>
          <p:cNvPicPr>
            <a:picLocks noChangeAspect="1"/>
          </p:cNvPicPr>
          <p:nvPr/>
        </p:nvPicPr>
        <p:blipFill>
          <a:blip r:embed="rId2"/>
          <a:stretch>
            <a:fillRect/>
          </a:stretch>
        </p:blipFill>
        <p:spPr>
          <a:xfrm>
            <a:off x="1816331" y="3486437"/>
            <a:ext cx="6858982" cy="1300452"/>
          </a:xfrm>
          <a:prstGeom prst="rect">
            <a:avLst/>
          </a:prstGeom>
        </p:spPr>
      </p:pic>
      <p:sp>
        <p:nvSpPr>
          <p:cNvPr id="5" name="TextBox 4"/>
          <p:cNvSpPr txBox="1"/>
          <p:nvPr/>
        </p:nvSpPr>
        <p:spPr>
          <a:xfrm>
            <a:off x="1507152" y="4921218"/>
            <a:ext cx="2390976" cy="369332"/>
          </a:xfrm>
          <a:prstGeom prst="rect">
            <a:avLst/>
          </a:prstGeom>
          <a:noFill/>
        </p:spPr>
        <p:txBody>
          <a:bodyPr wrap="none" rtlCol="0">
            <a:spAutoFit/>
          </a:bodyPr>
          <a:lstStyle/>
          <a:p>
            <a:r>
              <a:rPr lang="en-IN" dirty="0"/>
              <a:t>3) Use ng-</a:t>
            </a:r>
            <a:r>
              <a:rPr lang="en-IN" dirty="0" err="1"/>
              <a:t>href</a:t>
            </a:r>
            <a:r>
              <a:rPr lang="en-IN" dirty="0"/>
              <a:t> directive</a:t>
            </a:r>
          </a:p>
        </p:txBody>
      </p:sp>
      <p:pic>
        <p:nvPicPr>
          <p:cNvPr id="6" name="Picture 5"/>
          <p:cNvPicPr>
            <a:picLocks noChangeAspect="1"/>
          </p:cNvPicPr>
          <p:nvPr/>
        </p:nvPicPr>
        <p:blipFill>
          <a:blip r:embed="rId3"/>
          <a:stretch>
            <a:fillRect/>
          </a:stretch>
        </p:blipFill>
        <p:spPr>
          <a:xfrm>
            <a:off x="1816331" y="5525644"/>
            <a:ext cx="7929395" cy="208372"/>
          </a:xfrm>
          <a:prstGeom prst="rect">
            <a:avLst/>
          </a:prstGeom>
        </p:spPr>
      </p:pic>
    </p:spTree>
    <p:extLst>
      <p:ext uri="{BB962C8B-B14F-4D97-AF65-F5344CB8AC3E}">
        <p14:creationId xmlns:p14="http://schemas.microsoft.com/office/powerpoint/2010/main" val="331146371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379" y="1230343"/>
            <a:ext cx="9603275" cy="1049235"/>
          </a:xfrm>
        </p:spPr>
        <p:txBody>
          <a:bodyPr/>
          <a:lstStyle/>
          <a:p>
            <a:r>
              <a:rPr lang="en-IN" dirty="0"/>
              <a:t>Introduction To </a:t>
            </a:r>
            <a:r>
              <a:rPr lang="en-IN" dirty="0" err="1"/>
              <a:t>FireBase</a:t>
            </a:r>
            <a:endParaRPr lang="en-IN" dirty="0"/>
          </a:p>
        </p:txBody>
      </p:sp>
      <p:sp>
        <p:nvSpPr>
          <p:cNvPr id="3" name="TextBox 2"/>
          <p:cNvSpPr txBox="1"/>
          <p:nvPr/>
        </p:nvSpPr>
        <p:spPr>
          <a:xfrm>
            <a:off x="1286436" y="2061882"/>
            <a:ext cx="10151240" cy="369332"/>
          </a:xfrm>
          <a:prstGeom prst="rect">
            <a:avLst/>
          </a:prstGeom>
          <a:noFill/>
        </p:spPr>
        <p:txBody>
          <a:bodyPr wrap="none" rtlCol="0">
            <a:spAutoFit/>
          </a:bodyPr>
          <a:lstStyle/>
          <a:p>
            <a:r>
              <a:rPr lang="en-IN" b="1" dirty="0"/>
              <a:t>Firebase</a:t>
            </a:r>
            <a:r>
              <a:rPr lang="en-IN" dirty="0"/>
              <a:t> is a </a:t>
            </a:r>
            <a:r>
              <a:rPr lang="en-IN" dirty="0">
                <a:hlinkClick r:id="rId2" tooltip="Cloud services provider"/>
              </a:rPr>
              <a:t>cloud services provider</a:t>
            </a:r>
            <a:r>
              <a:rPr lang="en-IN" dirty="0"/>
              <a:t> and </a:t>
            </a:r>
            <a:r>
              <a:rPr lang="en-IN" dirty="0">
                <a:hlinkClick r:id="rId3" tooltip="Backend as a service"/>
              </a:rPr>
              <a:t>backend as a service</a:t>
            </a:r>
            <a:r>
              <a:rPr lang="en-IN" dirty="0"/>
              <a:t> company based in </a:t>
            </a:r>
            <a:r>
              <a:rPr lang="en-IN" u="sng" dirty="0">
                <a:hlinkClick r:id="rId4" tooltip="San Francisco, California"/>
              </a:rPr>
              <a:t>San Francisco, California</a:t>
            </a:r>
            <a:r>
              <a:rPr lang="en-IN" dirty="0"/>
              <a:t>.</a:t>
            </a:r>
          </a:p>
        </p:txBody>
      </p:sp>
      <p:graphicFrame>
        <p:nvGraphicFramePr>
          <p:cNvPr id="4" name="Diagram 3"/>
          <p:cNvGraphicFramePr/>
          <p:nvPr>
            <p:extLst>
              <p:ext uri="{D42A27DB-BD31-4B8C-83A1-F6EECF244321}">
                <p14:modId xmlns:p14="http://schemas.microsoft.com/office/powerpoint/2010/main" val="287885689"/>
              </p:ext>
            </p:extLst>
          </p:nvPr>
        </p:nvGraphicFramePr>
        <p:xfrm>
          <a:off x="3179482" y="2431214"/>
          <a:ext cx="6036235" cy="35833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7676418"/>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3485" y="1212413"/>
            <a:ext cx="9603275" cy="1049235"/>
          </a:xfrm>
        </p:spPr>
        <p:txBody>
          <a:bodyPr/>
          <a:lstStyle/>
          <a:p>
            <a:r>
              <a:rPr lang="en-IN" dirty="0"/>
              <a:t>Angular Fire and Firebase</a:t>
            </a:r>
          </a:p>
        </p:txBody>
      </p:sp>
      <p:sp>
        <p:nvSpPr>
          <p:cNvPr id="3" name="Rectangle 2"/>
          <p:cNvSpPr/>
          <p:nvPr/>
        </p:nvSpPr>
        <p:spPr>
          <a:xfrm>
            <a:off x="1438835" y="1972706"/>
            <a:ext cx="9524999" cy="923330"/>
          </a:xfrm>
          <a:prstGeom prst="rect">
            <a:avLst/>
          </a:prstGeom>
        </p:spPr>
        <p:txBody>
          <a:bodyPr wrap="square">
            <a:spAutoFit/>
          </a:bodyPr>
          <a:lstStyle/>
          <a:p>
            <a:r>
              <a:rPr lang="en-IN" dirty="0" err="1">
                <a:solidFill>
                  <a:srgbClr val="51585E"/>
                </a:solidFill>
                <a:latin typeface="proxima-nova"/>
              </a:rPr>
              <a:t>AngularFire</a:t>
            </a:r>
            <a:r>
              <a:rPr lang="en-IN" dirty="0">
                <a:solidFill>
                  <a:srgbClr val="51585E"/>
                </a:solidFill>
                <a:latin typeface="proxima-nova"/>
              </a:rPr>
              <a:t> is the officially supported AngularJS binding for Firebase. The combination of Angular and Firebase provides a three-way data binding between your HTML, your JavaScript, and the Firebase database.</a:t>
            </a:r>
            <a:endParaRPr lang="en-IN" dirty="0"/>
          </a:p>
        </p:txBody>
      </p:sp>
      <p:sp>
        <p:nvSpPr>
          <p:cNvPr id="4" name="TextBox 3"/>
          <p:cNvSpPr txBox="1"/>
          <p:nvPr/>
        </p:nvSpPr>
        <p:spPr>
          <a:xfrm>
            <a:off x="1541929" y="3074894"/>
            <a:ext cx="10189042" cy="1754326"/>
          </a:xfrm>
          <a:prstGeom prst="rect">
            <a:avLst/>
          </a:prstGeom>
          <a:noFill/>
        </p:spPr>
        <p:txBody>
          <a:bodyPr wrap="square" rtlCol="0">
            <a:spAutoFit/>
          </a:bodyPr>
          <a:lstStyle/>
          <a:p>
            <a:pPr marL="342900" indent="-342900">
              <a:buAutoNum type="arabicParenR"/>
            </a:pPr>
            <a:r>
              <a:rPr lang="en-IN" b="1" dirty="0"/>
              <a:t>Create an account:</a:t>
            </a:r>
          </a:p>
          <a:p>
            <a:r>
              <a:rPr lang="en-IN" dirty="0"/>
              <a:t>	The first thing we need to do is sign up for a free Firebase account. A brand new Firebase app will 	automatically be created with its own unique URL ending in firebaseio.com. We'll use this URL to 	authenticate users and store and sync data with </a:t>
            </a:r>
            <a:r>
              <a:rPr lang="en-IN" dirty="0" err="1"/>
              <a:t>AngularFire</a:t>
            </a:r>
            <a:r>
              <a:rPr lang="en-IN" dirty="0"/>
              <a:t>.</a:t>
            </a:r>
          </a:p>
          <a:p>
            <a:endParaRPr lang="en-IN" dirty="0"/>
          </a:p>
          <a:p>
            <a:r>
              <a:rPr lang="en-IN" dirty="0"/>
              <a:t>2)   </a:t>
            </a:r>
            <a:r>
              <a:rPr lang="en-IN" b="1" dirty="0"/>
              <a:t>Add Script Dependencies</a:t>
            </a:r>
          </a:p>
        </p:txBody>
      </p:sp>
      <p:pic>
        <p:nvPicPr>
          <p:cNvPr id="6" name="Picture 5"/>
          <p:cNvPicPr>
            <a:picLocks noChangeAspect="1"/>
          </p:cNvPicPr>
          <p:nvPr/>
        </p:nvPicPr>
        <p:blipFill>
          <a:blip r:embed="rId2"/>
          <a:stretch>
            <a:fillRect/>
          </a:stretch>
        </p:blipFill>
        <p:spPr>
          <a:xfrm>
            <a:off x="1504112" y="5058969"/>
            <a:ext cx="10423901" cy="634205"/>
          </a:xfrm>
          <a:prstGeom prst="rect">
            <a:avLst/>
          </a:prstGeom>
        </p:spPr>
      </p:pic>
    </p:spTree>
    <p:extLst>
      <p:ext uri="{BB962C8B-B14F-4D97-AF65-F5344CB8AC3E}">
        <p14:creationId xmlns:p14="http://schemas.microsoft.com/office/powerpoint/2010/main" val="233848784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253485" y="1212413"/>
            <a:ext cx="9603275" cy="1049235"/>
          </a:xfrm>
        </p:spPr>
        <p:txBody>
          <a:bodyPr/>
          <a:lstStyle/>
          <a:p>
            <a:r>
              <a:rPr lang="en-IN" dirty="0"/>
              <a:t>Angular Fire and Firebase</a:t>
            </a:r>
          </a:p>
        </p:txBody>
      </p:sp>
      <p:sp>
        <p:nvSpPr>
          <p:cNvPr id="4" name="TextBox 3"/>
          <p:cNvSpPr txBox="1"/>
          <p:nvPr/>
        </p:nvSpPr>
        <p:spPr>
          <a:xfrm>
            <a:off x="1353671" y="2079812"/>
            <a:ext cx="3323346" cy="646331"/>
          </a:xfrm>
          <a:prstGeom prst="rect">
            <a:avLst/>
          </a:prstGeom>
          <a:noFill/>
        </p:spPr>
        <p:txBody>
          <a:bodyPr wrap="none" rtlCol="0">
            <a:spAutoFit/>
          </a:bodyPr>
          <a:lstStyle/>
          <a:p>
            <a:r>
              <a:rPr lang="en-IN" dirty="0"/>
              <a:t>3.) Inject the </a:t>
            </a:r>
            <a:r>
              <a:rPr lang="en-IN" dirty="0" err="1"/>
              <a:t>AngularFire</a:t>
            </a:r>
            <a:r>
              <a:rPr lang="en-IN" dirty="0"/>
              <a:t> Services</a:t>
            </a:r>
          </a:p>
          <a:p>
            <a:endParaRPr lang="en-IN" dirty="0"/>
          </a:p>
        </p:txBody>
      </p:sp>
      <p:pic>
        <p:nvPicPr>
          <p:cNvPr id="5" name="Picture 4"/>
          <p:cNvPicPr>
            <a:picLocks noChangeAspect="1"/>
          </p:cNvPicPr>
          <p:nvPr/>
        </p:nvPicPr>
        <p:blipFill>
          <a:blip r:embed="rId2"/>
          <a:stretch>
            <a:fillRect/>
          </a:stretch>
        </p:blipFill>
        <p:spPr>
          <a:xfrm>
            <a:off x="2252383" y="2493028"/>
            <a:ext cx="6241676" cy="334376"/>
          </a:xfrm>
          <a:prstGeom prst="rect">
            <a:avLst/>
          </a:prstGeom>
        </p:spPr>
      </p:pic>
      <p:sp>
        <p:nvSpPr>
          <p:cNvPr id="6" name="TextBox 5"/>
          <p:cNvSpPr txBox="1"/>
          <p:nvPr/>
        </p:nvSpPr>
        <p:spPr>
          <a:xfrm>
            <a:off x="1353671" y="3240620"/>
            <a:ext cx="7373876" cy="646331"/>
          </a:xfrm>
          <a:prstGeom prst="rect">
            <a:avLst/>
          </a:prstGeom>
          <a:noFill/>
        </p:spPr>
        <p:txBody>
          <a:bodyPr wrap="square" rtlCol="0">
            <a:spAutoFit/>
          </a:bodyPr>
          <a:lstStyle/>
          <a:p>
            <a:r>
              <a:rPr lang="en-IN" dirty="0"/>
              <a:t>4) Now the $</a:t>
            </a:r>
            <a:r>
              <a:rPr lang="en-IN" dirty="0" err="1"/>
              <a:t>firebaseObject</a:t>
            </a:r>
            <a:r>
              <a:rPr lang="en-IN" dirty="0"/>
              <a:t>, $</a:t>
            </a:r>
            <a:r>
              <a:rPr lang="en-IN" dirty="0" err="1"/>
              <a:t>firebaseArray</a:t>
            </a:r>
            <a:r>
              <a:rPr lang="en-IN" dirty="0"/>
              <a:t>, and $</a:t>
            </a:r>
            <a:r>
              <a:rPr lang="en-IN" dirty="0" err="1"/>
              <a:t>firebaseAuth</a:t>
            </a:r>
            <a:r>
              <a:rPr lang="en-IN" dirty="0"/>
              <a:t> services are available to be injected into any controller, service, or factory.</a:t>
            </a:r>
          </a:p>
        </p:txBody>
      </p:sp>
    </p:spTree>
    <p:extLst>
      <p:ext uri="{BB962C8B-B14F-4D97-AF65-F5344CB8AC3E}">
        <p14:creationId xmlns:p14="http://schemas.microsoft.com/office/powerpoint/2010/main" val="153238721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8725" y="1254826"/>
            <a:ext cx="9603275" cy="1049235"/>
          </a:xfrm>
        </p:spPr>
        <p:txBody>
          <a:bodyPr/>
          <a:lstStyle/>
          <a:p>
            <a:r>
              <a:rPr lang="en-IN" dirty="0"/>
              <a:t>Add Three-Way, Object Bindings</a:t>
            </a:r>
            <a:br>
              <a:rPr lang="en-IN" dirty="0"/>
            </a:br>
            <a:endParaRPr lang="en-IN" dirty="0"/>
          </a:p>
        </p:txBody>
      </p:sp>
      <p:sp>
        <p:nvSpPr>
          <p:cNvPr id="3" name="TextBox 2"/>
          <p:cNvSpPr txBox="1"/>
          <p:nvPr/>
        </p:nvSpPr>
        <p:spPr>
          <a:xfrm>
            <a:off x="1380565" y="2124635"/>
            <a:ext cx="9628094" cy="1200329"/>
          </a:xfrm>
          <a:prstGeom prst="rect">
            <a:avLst/>
          </a:prstGeom>
          <a:noFill/>
        </p:spPr>
        <p:txBody>
          <a:bodyPr wrap="square" rtlCol="0">
            <a:spAutoFit/>
          </a:bodyPr>
          <a:lstStyle/>
          <a:p>
            <a:r>
              <a:rPr lang="en-IN" dirty="0"/>
              <a:t>Angular is known for its two-way data binding between JavaScript models and the DOM, and Firebase has a </a:t>
            </a:r>
            <a:r>
              <a:rPr lang="en-IN" b="1" dirty="0"/>
              <a:t>lightning-fast, </a:t>
            </a:r>
            <a:r>
              <a:rPr lang="en-IN" b="1" dirty="0" err="1"/>
              <a:t>realtime</a:t>
            </a:r>
            <a:r>
              <a:rPr lang="en-IN" b="1" dirty="0"/>
              <a:t> database</a:t>
            </a:r>
            <a:r>
              <a:rPr lang="en-IN" dirty="0"/>
              <a:t>. For synchronizing simple key / value pairs, </a:t>
            </a:r>
            <a:r>
              <a:rPr lang="en-IN" dirty="0" err="1"/>
              <a:t>AngularFire</a:t>
            </a:r>
            <a:r>
              <a:rPr lang="en-IN" dirty="0"/>
              <a:t> can be used to glue the two together, creating a "three-way data binding" which </a:t>
            </a:r>
            <a:r>
              <a:rPr lang="en-IN" b="1" dirty="0"/>
              <a:t>automatically synchronizes</a:t>
            </a:r>
            <a:r>
              <a:rPr lang="en-IN" dirty="0"/>
              <a:t> any changes to your DOM, your JavaScript, and the Firebase database.</a:t>
            </a:r>
          </a:p>
        </p:txBody>
      </p:sp>
      <p:pic>
        <p:nvPicPr>
          <p:cNvPr id="4" name="Picture 3"/>
          <p:cNvPicPr>
            <a:picLocks noChangeAspect="1"/>
          </p:cNvPicPr>
          <p:nvPr/>
        </p:nvPicPr>
        <p:blipFill>
          <a:blip r:embed="rId2"/>
          <a:stretch>
            <a:fillRect/>
          </a:stretch>
        </p:blipFill>
        <p:spPr>
          <a:xfrm>
            <a:off x="1802187" y="3526209"/>
            <a:ext cx="8496646" cy="1955708"/>
          </a:xfrm>
          <a:prstGeom prst="rect">
            <a:avLst/>
          </a:prstGeom>
        </p:spPr>
      </p:pic>
    </p:spTree>
    <p:extLst>
      <p:ext uri="{BB962C8B-B14F-4D97-AF65-F5344CB8AC3E}">
        <p14:creationId xmlns:p14="http://schemas.microsoft.com/office/powerpoint/2010/main" val="397476224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732" y="1270684"/>
            <a:ext cx="9603275" cy="1049235"/>
          </a:xfrm>
        </p:spPr>
        <p:txBody>
          <a:bodyPr/>
          <a:lstStyle/>
          <a:p>
            <a:pPr algn="ctr"/>
            <a:r>
              <a:rPr lang="en-IN" dirty="0"/>
              <a:t>Synchronize Collections as Arrays</a:t>
            </a:r>
            <a:br>
              <a:rPr lang="en-IN" dirty="0"/>
            </a:br>
            <a:endParaRPr lang="en-IN" dirty="0"/>
          </a:p>
        </p:txBody>
      </p:sp>
      <p:sp>
        <p:nvSpPr>
          <p:cNvPr id="3" name="TextBox 2"/>
          <p:cNvSpPr txBox="1"/>
          <p:nvPr/>
        </p:nvSpPr>
        <p:spPr>
          <a:xfrm>
            <a:off x="1470212" y="2129118"/>
            <a:ext cx="9726706" cy="1754326"/>
          </a:xfrm>
          <a:prstGeom prst="rect">
            <a:avLst/>
          </a:prstGeom>
          <a:noFill/>
        </p:spPr>
        <p:txBody>
          <a:bodyPr wrap="square" rtlCol="0">
            <a:spAutoFit/>
          </a:bodyPr>
          <a:lstStyle/>
          <a:p>
            <a:r>
              <a:rPr lang="en-IN" dirty="0"/>
              <a:t>Three-way data bindings are amazing for simple key / value data. However, there are many times when an array would be more practical, such as when managing a collection of messages. This is done using the </a:t>
            </a:r>
            <a:r>
              <a:rPr lang="en-IN" b="1" dirty="0"/>
              <a:t>$</a:t>
            </a:r>
            <a:r>
              <a:rPr lang="en-IN" b="1" dirty="0" err="1"/>
              <a:t>firebaseArray</a:t>
            </a:r>
            <a:r>
              <a:rPr lang="en-IN" b="1" dirty="0"/>
              <a:t> </a:t>
            </a:r>
            <a:r>
              <a:rPr lang="en-IN" dirty="0"/>
              <a:t>service.</a:t>
            </a:r>
          </a:p>
          <a:p>
            <a:endParaRPr lang="en-IN" dirty="0"/>
          </a:p>
          <a:p>
            <a:r>
              <a:rPr lang="en-IN" dirty="0"/>
              <a:t>We synchronize a list of messages into a </a:t>
            </a:r>
            <a:r>
              <a:rPr lang="en-IN" b="1" dirty="0"/>
              <a:t>read-only array </a:t>
            </a:r>
            <a:r>
              <a:rPr lang="en-IN" dirty="0"/>
              <a:t>by using the </a:t>
            </a:r>
            <a:r>
              <a:rPr lang="en-IN" b="1" dirty="0"/>
              <a:t>$</a:t>
            </a:r>
            <a:r>
              <a:rPr lang="en-IN" b="1" dirty="0" err="1"/>
              <a:t>firebaseArray</a:t>
            </a:r>
            <a:r>
              <a:rPr lang="en-IN" b="1" dirty="0"/>
              <a:t> </a:t>
            </a:r>
            <a:r>
              <a:rPr lang="en-IN" dirty="0"/>
              <a:t>service and then assigning the array to </a:t>
            </a:r>
            <a:r>
              <a:rPr lang="en-IN" b="1" dirty="0"/>
              <a:t>$scope</a:t>
            </a:r>
          </a:p>
        </p:txBody>
      </p:sp>
      <p:pic>
        <p:nvPicPr>
          <p:cNvPr id="5" name="Picture 4"/>
          <p:cNvPicPr>
            <a:picLocks noChangeAspect="1"/>
          </p:cNvPicPr>
          <p:nvPr/>
        </p:nvPicPr>
        <p:blipFill>
          <a:blip r:embed="rId2"/>
          <a:stretch>
            <a:fillRect/>
          </a:stretch>
        </p:blipFill>
        <p:spPr>
          <a:xfrm>
            <a:off x="1793783" y="4099640"/>
            <a:ext cx="8695372" cy="1284476"/>
          </a:xfrm>
          <a:prstGeom prst="rect">
            <a:avLst/>
          </a:prstGeom>
        </p:spPr>
      </p:pic>
    </p:spTree>
    <p:extLst>
      <p:ext uri="{BB962C8B-B14F-4D97-AF65-F5344CB8AC3E}">
        <p14:creationId xmlns:p14="http://schemas.microsoft.com/office/powerpoint/2010/main" val="335948103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519" y="1147419"/>
            <a:ext cx="9603275" cy="1049235"/>
          </a:xfrm>
        </p:spPr>
        <p:txBody>
          <a:bodyPr/>
          <a:lstStyle/>
          <a:p>
            <a:pPr algn="ctr"/>
            <a:r>
              <a:rPr lang="en-IN" dirty="0"/>
              <a:t>Ng repeat directive</a:t>
            </a:r>
          </a:p>
        </p:txBody>
      </p:sp>
      <p:sp>
        <p:nvSpPr>
          <p:cNvPr id="3" name="TextBox 2"/>
          <p:cNvSpPr txBox="1"/>
          <p:nvPr/>
        </p:nvSpPr>
        <p:spPr>
          <a:xfrm>
            <a:off x="2225040" y="2196654"/>
            <a:ext cx="8416290" cy="923330"/>
          </a:xfrm>
          <a:prstGeom prst="rect">
            <a:avLst/>
          </a:prstGeom>
          <a:noFill/>
        </p:spPr>
        <p:txBody>
          <a:bodyPr wrap="square" rtlCol="0">
            <a:spAutoFit/>
          </a:bodyPr>
          <a:lstStyle/>
          <a:p>
            <a:r>
              <a:rPr lang="en-IN" dirty="0"/>
              <a:t>The ng-repeat directive repeats a set of HTML, a given number of times. The set of HTML will be repeated once per item in a collection. The collection must be an array or an object.</a:t>
            </a:r>
          </a:p>
        </p:txBody>
      </p:sp>
      <p:pic>
        <p:nvPicPr>
          <p:cNvPr id="5" name="Picture 4"/>
          <p:cNvPicPr>
            <a:picLocks noChangeAspect="1"/>
          </p:cNvPicPr>
          <p:nvPr/>
        </p:nvPicPr>
        <p:blipFill>
          <a:blip r:embed="rId2"/>
          <a:stretch>
            <a:fillRect/>
          </a:stretch>
        </p:blipFill>
        <p:spPr>
          <a:xfrm>
            <a:off x="3351034" y="3386265"/>
            <a:ext cx="5815826" cy="297798"/>
          </a:xfrm>
          <a:prstGeom prst="rect">
            <a:avLst/>
          </a:prstGeom>
        </p:spPr>
      </p:pic>
    </p:spTree>
    <p:extLst>
      <p:ext uri="{BB962C8B-B14F-4D97-AF65-F5344CB8AC3E}">
        <p14:creationId xmlns:p14="http://schemas.microsoft.com/office/powerpoint/2010/main" val="356411860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9679" y="1307439"/>
            <a:ext cx="9603275" cy="1049235"/>
          </a:xfrm>
        </p:spPr>
        <p:txBody>
          <a:bodyPr/>
          <a:lstStyle/>
          <a:p>
            <a:pPr algn="ctr"/>
            <a:r>
              <a:rPr lang="en-IN" dirty="0"/>
              <a:t>User Authentication</a:t>
            </a:r>
          </a:p>
        </p:txBody>
      </p:sp>
      <p:sp>
        <p:nvSpPr>
          <p:cNvPr id="3" name="TextBox 2"/>
          <p:cNvSpPr txBox="1"/>
          <p:nvPr/>
        </p:nvSpPr>
        <p:spPr>
          <a:xfrm>
            <a:off x="1600169" y="2053590"/>
            <a:ext cx="9814591" cy="1754326"/>
          </a:xfrm>
          <a:prstGeom prst="rect">
            <a:avLst/>
          </a:prstGeom>
          <a:noFill/>
        </p:spPr>
        <p:txBody>
          <a:bodyPr wrap="square" rtlCol="0">
            <a:spAutoFit/>
          </a:bodyPr>
          <a:lstStyle/>
          <a:p>
            <a:r>
              <a:rPr lang="en-IN" dirty="0"/>
              <a:t>Firebase provides a hosted authentication service which offers a completely client-side solution to account management and authentication. It supports anonymous authentication, email / password login, and login via several OAuth providers, including </a:t>
            </a:r>
            <a:r>
              <a:rPr lang="en-IN" dirty="0">
                <a:solidFill>
                  <a:schemeClr val="accent5"/>
                </a:solidFill>
              </a:rPr>
              <a:t>Facebook, GitHub, Google, </a:t>
            </a:r>
            <a:r>
              <a:rPr lang="en-IN" dirty="0"/>
              <a:t>and </a:t>
            </a:r>
            <a:r>
              <a:rPr lang="en-IN" dirty="0">
                <a:solidFill>
                  <a:schemeClr val="accent5"/>
                </a:solidFill>
              </a:rPr>
              <a:t>Twitter.</a:t>
            </a:r>
          </a:p>
          <a:p>
            <a:endParaRPr lang="en-IN" dirty="0"/>
          </a:p>
          <a:p>
            <a:r>
              <a:rPr lang="en-IN" dirty="0" err="1"/>
              <a:t>AngularFire</a:t>
            </a:r>
            <a:r>
              <a:rPr lang="en-IN" dirty="0"/>
              <a:t> provides a service named </a:t>
            </a:r>
            <a:r>
              <a:rPr lang="en-IN" dirty="0">
                <a:solidFill>
                  <a:schemeClr val="accent1"/>
                </a:solidFill>
              </a:rPr>
              <a:t>$</a:t>
            </a:r>
            <a:r>
              <a:rPr lang="en-IN" dirty="0" err="1">
                <a:solidFill>
                  <a:schemeClr val="accent1"/>
                </a:solidFill>
              </a:rPr>
              <a:t>firebaseAuth</a:t>
            </a:r>
            <a:r>
              <a:rPr lang="en-IN" dirty="0">
                <a:solidFill>
                  <a:schemeClr val="accent1"/>
                </a:solidFill>
              </a:rPr>
              <a:t> </a:t>
            </a:r>
            <a:r>
              <a:rPr lang="en-IN" dirty="0"/>
              <a:t>which wraps the authentication methods provided by the Firebase client library. It can be injected into any controller, service, or factory.</a:t>
            </a:r>
          </a:p>
        </p:txBody>
      </p:sp>
    </p:spTree>
    <p:extLst>
      <p:ext uri="{BB962C8B-B14F-4D97-AF65-F5344CB8AC3E}">
        <p14:creationId xmlns:p14="http://schemas.microsoft.com/office/powerpoint/2010/main" val="215040389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29" y="1219809"/>
            <a:ext cx="9603275" cy="1049235"/>
          </a:xfrm>
        </p:spPr>
        <p:txBody>
          <a:bodyPr/>
          <a:lstStyle/>
          <a:p>
            <a:pPr algn="ctr"/>
            <a:r>
              <a:rPr lang="en-IN" dirty="0"/>
              <a:t>User Creation in firebase</a:t>
            </a:r>
          </a:p>
        </p:txBody>
      </p:sp>
      <p:sp>
        <p:nvSpPr>
          <p:cNvPr id="3" name="TextBox 2"/>
          <p:cNvSpPr txBox="1"/>
          <p:nvPr/>
        </p:nvSpPr>
        <p:spPr>
          <a:xfrm>
            <a:off x="1501140" y="2091690"/>
            <a:ext cx="7482840" cy="923330"/>
          </a:xfrm>
          <a:prstGeom prst="rect">
            <a:avLst/>
          </a:prstGeom>
          <a:noFill/>
        </p:spPr>
        <p:txBody>
          <a:bodyPr wrap="square" rtlCol="0">
            <a:spAutoFit/>
          </a:bodyPr>
          <a:lstStyle/>
          <a:p>
            <a:r>
              <a:rPr lang="en-IN" dirty="0" err="1">
                <a:solidFill>
                  <a:schemeClr val="accent1"/>
                </a:solidFill>
              </a:rPr>
              <a:t>createUser</a:t>
            </a:r>
            <a:r>
              <a:rPr lang="en-IN" dirty="0"/>
              <a:t>() Creates a new email / password user with the provided credentials. This method does not authenticate the user. After the account is created, the user may be authenticated with </a:t>
            </a:r>
            <a:r>
              <a:rPr lang="en-IN" dirty="0" err="1">
                <a:solidFill>
                  <a:schemeClr val="accent1"/>
                </a:solidFill>
              </a:rPr>
              <a:t>authWithPassword</a:t>
            </a:r>
            <a:r>
              <a:rPr lang="en-IN" dirty="0">
                <a:solidFill>
                  <a:schemeClr val="accent1"/>
                </a:solidFill>
              </a:rPr>
              <a:t>().</a:t>
            </a:r>
          </a:p>
        </p:txBody>
      </p:sp>
      <p:pic>
        <p:nvPicPr>
          <p:cNvPr id="5" name="Picture 4"/>
          <p:cNvPicPr>
            <a:picLocks noChangeAspect="1"/>
          </p:cNvPicPr>
          <p:nvPr/>
        </p:nvPicPr>
        <p:blipFill>
          <a:blip r:embed="rId2"/>
          <a:stretch>
            <a:fillRect/>
          </a:stretch>
        </p:blipFill>
        <p:spPr>
          <a:xfrm>
            <a:off x="2667000" y="3140925"/>
            <a:ext cx="5791200" cy="2729346"/>
          </a:xfrm>
          <a:prstGeom prst="rect">
            <a:avLst/>
          </a:prstGeom>
        </p:spPr>
      </p:pic>
    </p:spTree>
    <p:extLst>
      <p:ext uri="{BB962C8B-B14F-4D97-AF65-F5344CB8AC3E}">
        <p14:creationId xmlns:p14="http://schemas.microsoft.com/office/powerpoint/2010/main" val="256553970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189" y="1208379"/>
            <a:ext cx="9603275" cy="1049235"/>
          </a:xfrm>
        </p:spPr>
        <p:txBody>
          <a:bodyPr/>
          <a:lstStyle/>
          <a:p>
            <a:pPr algn="ctr"/>
            <a:r>
              <a:rPr lang="en-IN" dirty="0"/>
              <a:t>History Of Angular JS</a:t>
            </a:r>
          </a:p>
        </p:txBody>
      </p:sp>
      <p:pic>
        <p:nvPicPr>
          <p:cNvPr id="13314" name="Picture 2" descr="http://clipartix.com/wp-content/uploads/2016/06/Family-tree-family-history-templates-clipar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4821" y="2257614"/>
            <a:ext cx="5025928" cy="3554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445955"/>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Logging in using </a:t>
            </a:r>
            <a:r>
              <a:rPr lang="en-IN" dirty="0" err="1"/>
              <a:t>AngularFire</a:t>
            </a:r>
            <a:endParaRPr lang="en-IN" dirty="0"/>
          </a:p>
        </p:txBody>
      </p:sp>
      <p:pic>
        <p:nvPicPr>
          <p:cNvPr id="3" name="Picture 2"/>
          <p:cNvPicPr>
            <a:picLocks noChangeAspect="1"/>
          </p:cNvPicPr>
          <p:nvPr/>
        </p:nvPicPr>
        <p:blipFill>
          <a:blip r:embed="rId2"/>
          <a:stretch>
            <a:fillRect/>
          </a:stretch>
        </p:blipFill>
        <p:spPr>
          <a:xfrm>
            <a:off x="2239591" y="3571875"/>
            <a:ext cx="6900863" cy="2196173"/>
          </a:xfrm>
          <a:prstGeom prst="rect">
            <a:avLst/>
          </a:prstGeom>
        </p:spPr>
      </p:pic>
      <p:sp>
        <p:nvSpPr>
          <p:cNvPr id="4" name="TextBox 3"/>
          <p:cNvSpPr txBox="1"/>
          <p:nvPr/>
        </p:nvSpPr>
        <p:spPr>
          <a:xfrm>
            <a:off x="1857375" y="2133600"/>
            <a:ext cx="7846272" cy="1200329"/>
          </a:xfrm>
          <a:prstGeom prst="rect">
            <a:avLst/>
          </a:prstGeom>
          <a:noFill/>
        </p:spPr>
        <p:txBody>
          <a:bodyPr wrap="square" rtlCol="0">
            <a:spAutoFit/>
          </a:bodyPr>
          <a:lstStyle/>
          <a:p>
            <a:r>
              <a:rPr lang="en-IN" dirty="0" err="1">
                <a:solidFill>
                  <a:schemeClr val="accent1"/>
                </a:solidFill>
              </a:rPr>
              <a:t>authWithPassword</a:t>
            </a:r>
            <a:r>
              <a:rPr lang="en-IN" dirty="0"/>
              <a:t>() Authenticates a Firebase client using email / password credentials. The session will live until its configured expiration time in the Login &amp; </a:t>
            </a:r>
            <a:r>
              <a:rPr lang="en-IN" dirty="0" err="1"/>
              <a:t>Auth</a:t>
            </a:r>
            <a:r>
              <a:rPr lang="en-IN" dirty="0"/>
              <a:t> tab of your App Dashboard, or when you explicitly end the session by calling </a:t>
            </a:r>
            <a:r>
              <a:rPr lang="en-IN" dirty="0" err="1"/>
              <a:t>unauth</a:t>
            </a:r>
            <a:r>
              <a:rPr lang="en-IN" dirty="0"/>
              <a:t>().</a:t>
            </a:r>
          </a:p>
        </p:txBody>
      </p:sp>
    </p:spTree>
    <p:extLst>
      <p:ext uri="{BB962C8B-B14F-4D97-AF65-F5344CB8AC3E}">
        <p14:creationId xmlns:p14="http://schemas.microsoft.com/office/powerpoint/2010/main" val="1367172873"/>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592" y="1233144"/>
            <a:ext cx="9603275" cy="1049235"/>
          </a:xfrm>
        </p:spPr>
        <p:txBody>
          <a:bodyPr/>
          <a:lstStyle/>
          <a:p>
            <a:pPr algn="ctr"/>
            <a:r>
              <a:rPr lang="en-IN" dirty="0"/>
              <a:t>Logging in using </a:t>
            </a:r>
            <a:r>
              <a:rPr lang="en-IN" dirty="0" err="1"/>
              <a:t>facebook</a:t>
            </a:r>
            <a:endParaRPr lang="en-IN" dirty="0"/>
          </a:p>
        </p:txBody>
      </p:sp>
      <p:sp>
        <p:nvSpPr>
          <p:cNvPr id="3" name="TextBox 2"/>
          <p:cNvSpPr txBox="1"/>
          <p:nvPr/>
        </p:nvSpPr>
        <p:spPr>
          <a:xfrm>
            <a:off x="1476375" y="2195513"/>
            <a:ext cx="5265480" cy="369332"/>
          </a:xfrm>
          <a:prstGeom prst="rect">
            <a:avLst/>
          </a:prstGeom>
          <a:noFill/>
        </p:spPr>
        <p:txBody>
          <a:bodyPr wrap="none" rtlCol="0">
            <a:spAutoFit/>
          </a:bodyPr>
          <a:lstStyle/>
          <a:p>
            <a:r>
              <a:rPr lang="en-IN" dirty="0"/>
              <a:t>1) Create a </a:t>
            </a:r>
            <a:r>
              <a:rPr lang="en-IN" dirty="0" err="1"/>
              <a:t>facebook</a:t>
            </a:r>
            <a:r>
              <a:rPr lang="en-IN" dirty="0"/>
              <a:t> app at </a:t>
            </a:r>
            <a:r>
              <a:rPr lang="en-IN" dirty="0" err="1"/>
              <a:t>facebook</a:t>
            </a:r>
            <a:r>
              <a:rPr lang="en-IN" dirty="0"/>
              <a:t> developer portal</a:t>
            </a:r>
          </a:p>
        </p:txBody>
      </p:sp>
      <p:pic>
        <p:nvPicPr>
          <p:cNvPr id="4" name="Picture 3"/>
          <p:cNvPicPr>
            <a:picLocks noChangeAspect="1"/>
          </p:cNvPicPr>
          <p:nvPr/>
        </p:nvPicPr>
        <p:blipFill rotWithShape="1">
          <a:blip r:embed="rId2"/>
          <a:srcRect l="13662" r="9870" b="37968"/>
          <a:stretch/>
        </p:blipFill>
        <p:spPr>
          <a:xfrm>
            <a:off x="1595438" y="2736295"/>
            <a:ext cx="9914173" cy="3826430"/>
          </a:xfrm>
          <a:prstGeom prst="rect">
            <a:avLst/>
          </a:prstGeom>
        </p:spPr>
      </p:pic>
    </p:spTree>
    <p:extLst>
      <p:ext uri="{BB962C8B-B14F-4D97-AF65-F5344CB8AC3E}">
        <p14:creationId xmlns:p14="http://schemas.microsoft.com/office/powerpoint/2010/main" val="135893703"/>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2542" y="1276006"/>
            <a:ext cx="9603275" cy="1049235"/>
          </a:xfrm>
        </p:spPr>
        <p:txBody>
          <a:bodyPr/>
          <a:lstStyle/>
          <a:p>
            <a:pPr algn="ctr"/>
            <a:r>
              <a:rPr lang="en-IN" dirty="0"/>
              <a:t>Facebook Login</a:t>
            </a:r>
          </a:p>
        </p:txBody>
      </p:sp>
      <p:pic>
        <p:nvPicPr>
          <p:cNvPr id="3" name="Picture 2"/>
          <p:cNvPicPr>
            <a:picLocks noChangeAspect="1"/>
          </p:cNvPicPr>
          <p:nvPr/>
        </p:nvPicPr>
        <p:blipFill>
          <a:blip r:embed="rId2"/>
          <a:stretch>
            <a:fillRect/>
          </a:stretch>
        </p:blipFill>
        <p:spPr>
          <a:xfrm>
            <a:off x="1819275" y="2653854"/>
            <a:ext cx="6767512" cy="1901568"/>
          </a:xfrm>
          <a:prstGeom prst="rect">
            <a:avLst/>
          </a:prstGeom>
        </p:spPr>
      </p:pic>
      <p:sp>
        <p:nvSpPr>
          <p:cNvPr id="4" name="TextBox 3"/>
          <p:cNvSpPr txBox="1"/>
          <p:nvPr/>
        </p:nvSpPr>
        <p:spPr>
          <a:xfrm>
            <a:off x="1532542" y="2181225"/>
            <a:ext cx="3234219" cy="369332"/>
          </a:xfrm>
          <a:prstGeom prst="rect">
            <a:avLst/>
          </a:prstGeom>
          <a:noFill/>
        </p:spPr>
        <p:txBody>
          <a:bodyPr wrap="none" rtlCol="0">
            <a:spAutoFit/>
          </a:bodyPr>
          <a:lstStyle/>
          <a:p>
            <a:r>
              <a:rPr lang="en-IN" dirty="0"/>
              <a:t>2) Add following lines of codes :-</a:t>
            </a:r>
          </a:p>
        </p:txBody>
      </p:sp>
      <p:sp>
        <p:nvSpPr>
          <p:cNvPr id="5" name="TextBox 4"/>
          <p:cNvSpPr txBox="1"/>
          <p:nvPr/>
        </p:nvSpPr>
        <p:spPr>
          <a:xfrm>
            <a:off x="1532542" y="4962525"/>
            <a:ext cx="6807761" cy="369332"/>
          </a:xfrm>
          <a:prstGeom prst="rect">
            <a:avLst/>
          </a:prstGeom>
          <a:noFill/>
        </p:spPr>
        <p:txBody>
          <a:bodyPr wrap="none" rtlCol="0">
            <a:spAutoFit/>
          </a:bodyPr>
          <a:lstStyle/>
          <a:p>
            <a:r>
              <a:rPr lang="en-IN" dirty="0"/>
              <a:t>3) Help Yourself (Configurations, domains settings, </a:t>
            </a:r>
            <a:r>
              <a:rPr lang="en-IN" dirty="0" err="1"/>
              <a:t>Oauth</a:t>
            </a:r>
            <a:r>
              <a:rPr lang="en-IN" dirty="0"/>
              <a:t> redirect URI)</a:t>
            </a:r>
          </a:p>
        </p:txBody>
      </p:sp>
    </p:spTree>
    <p:extLst>
      <p:ext uri="{BB962C8B-B14F-4D97-AF65-F5344CB8AC3E}">
        <p14:creationId xmlns:p14="http://schemas.microsoft.com/office/powerpoint/2010/main" val="242890962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1425" y="980732"/>
            <a:ext cx="9603275" cy="1049235"/>
          </a:xfrm>
        </p:spPr>
        <p:txBody>
          <a:bodyPr/>
          <a:lstStyle/>
          <a:p>
            <a:pPr algn="ctr"/>
            <a:r>
              <a:rPr lang="en-IN" dirty="0"/>
              <a:t>Wrapping All Up</a:t>
            </a:r>
          </a:p>
        </p:txBody>
      </p:sp>
      <p:sp>
        <p:nvSpPr>
          <p:cNvPr id="5" name="TextBox 4"/>
          <p:cNvSpPr txBox="1"/>
          <p:nvPr/>
        </p:nvSpPr>
        <p:spPr>
          <a:xfrm>
            <a:off x="1671638" y="2319338"/>
            <a:ext cx="184731" cy="369332"/>
          </a:xfrm>
          <a:prstGeom prst="rect">
            <a:avLst/>
          </a:prstGeom>
          <a:noFill/>
        </p:spPr>
        <p:txBody>
          <a:bodyPr wrap="none" rtlCol="0">
            <a:spAutoFit/>
          </a:bodyPr>
          <a:lstStyle/>
          <a:p>
            <a:endParaRPr lang="en-IN" dirty="0"/>
          </a:p>
        </p:txBody>
      </p:sp>
      <p:pic>
        <p:nvPicPr>
          <p:cNvPr id="18434" name="Picture 2" descr="https://cdn3.iconfinder.com/data/icons/rewards/500/637594-Achievement_approved_award_reward_prize_premium_meed_remunerati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59" y="1505349"/>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478713" y="2012993"/>
            <a:ext cx="2956259" cy="707886"/>
          </a:xfrm>
          <a:prstGeom prst="rect">
            <a:avLst/>
          </a:prstGeom>
          <a:noFill/>
        </p:spPr>
        <p:txBody>
          <a:bodyPr wrap="none" rtlCol="0">
            <a:spAutoFit/>
          </a:bodyPr>
          <a:lstStyle/>
          <a:p>
            <a:r>
              <a:rPr lang="en-IN" sz="4000" dirty="0"/>
              <a:t>Pulkit Kakkar</a:t>
            </a:r>
          </a:p>
        </p:txBody>
      </p:sp>
      <p:pic>
        <p:nvPicPr>
          <p:cNvPr id="18436" name="Picture 4" descr="https://encrypted-tbn0.gstatic.com/images?q=tbn:ANd9GcSiN-kQKtjACVF69kR5E8SS7z_MoIVY0JujfB6R-wylq6F191c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950" y="3411791"/>
            <a:ext cx="971550" cy="9715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772050" y="3759083"/>
            <a:ext cx="3591624" cy="369332"/>
          </a:xfrm>
          <a:prstGeom prst="rect">
            <a:avLst/>
          </a:prstGeom>
        </p:spPr>
        <p:txBody>
          <a:bodyPr wrap="none">
            <a:spAutoFit/>
          </a:bodyPr>
          <a:lstStyle/>
          <a:p>
            <a:r>
              <a:rPr lang="en-IN" dirty="0">
                <a:solidFill>
                  <a:schemeClr val="accent1"/>
                </a:solidFill>
              </a:rPr>
              <a:t>https://www.facebook.com/pkakkar1</a:t>
            </a:r>
          </a:p>
        </p:txBody>
      </p:sp>
      <p:pic>
        <p:nvPicPr>
          <p:cNvPr id="9" name="Picture 8"/>
          <p:cNvPicPr>
            <a:picLocks noChangeAspect="1"/>
          </p:cNvPicPr>
          <p:nvPr/>
        </p:nvPicPr>
        <p:blipFill rotWithShape="1">
          <a:blip r:embed="rId4"/>
          <a:srcRect l="21574" t="21724" r="22458" b="22309"/>
          <a:stretch/>
        </p:blipFill>
        <p:spPr>
          <a:xfrm>
            <a:off x="6178550" y="4527550"/>
            <a:ext cx="996950" cy="996950"/>
          </a:xfrm>
          <a:prstGeom prst="rect">
            <a:avLst/>
          </a:prstGeom>
        </p:spPr>
      </p:pic>
      <p:sp>
        <p:nvSpPr>
          <p:cNvPr id="10" name="Rectangle 9"/>
          <p:cNvSpPr/>
          <p:nvPr/>
        </p:nvSpPr>
        <p:spPr>
          <a:xfrm>
            <a:off x="7628623" y="4666079"/>
            <a:ext cx="4034053" cy="369332"/>
          </a:xfrm>
          <a:prstGeom prst="rect">
            <a:avLst/>
          </a:prstGeom>
        </p:spPr>
        <p:txBody>
          <a:bodyPr wrap="none">
            <a:spAutoFit/>
          </a:bodyPr>
          <a:lstStyle/>
          <a:p>
            <a:r>
              <a:rPr lang="en-IN" dirty="0">
                <a:solidFill>
                  <a:schemeClr val="accent1"/>
                </a:solidFill>
              </a:rPr>
              <a:t>https://www.instagram.com/pulkitkkr001/</a:t>
            </a:r>
          </a:p>
        </p:txBody>
      </p:sp>
      <p:sp>
        <p:nvSpPr>
          <p:cNvPr id="11" name="TextBox 10"/>
          <p:cNvSpPr txBox="1"/>
          <p:nvPr/>
        </p:nvSpPr>
        <p:spPr>
          <a:xfrm>
            <a:off x="7772050" y="2633235"/>
            <a:ext cx="2334293" cy="369332"/>
          </a:xfrm>
          <a:prstGeom prst="rect">
            <a:avLst/>
          </a:prstGeom>
          <a:noFill/>
        </p:spPr>
        <p:txBody>
          <a:bodyPr wrap="none" rtlCol="0">
            <a:spAutoFit/>
          </a:bodyPr>
          <a:lstStyle/>
          <a:p>
            <a:r>
              <a:rPr lang="en-IN" dirty="0"/>
              <a:t>(pulkitkkr@gmail.com)</a:t>
            </a:r>
          </a:p>
        </p:txBody>
      </p:sp>
    </p:spTree>
    <p:extLst>
      <p:ext uri="{BB962C8B-B14F-4D97-AF65-F5344CB8AC3E}">
        <p14:creationId xmlns:p14="http://schemas.microsoft.com/office/powerpoint/2010/main" val="14079990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199" y="461619"/>
            <a:ext cx="9603275" cy="1049235"/>
          </a:xfrm>
        </p:spPr>
        <p:txBody>
          <a:bodyPr/>
          <a:lstStyle/>
          <a:p>
            <a:pPr algn="ctr"/>
            <a:r>
              <a:rPr lang="en-IN" dirty="0"/>
              <a:t>Why Angular JS ?</a:t>
            </a:r>
          </a:p>
        </p:txBody>
      </p:sp>
      <p:sp>
        <p:nvSpPr>
          <p:cNvPr id="3" name="Rectangle 2"/>
          <p:cNvSpPr/>
          <p:nvPr/>
        </p:nvSpPr>
        <p:spPr>
          <a:xfrm>
            <a:off x="1298694" y="1326188"/>
            <a:ext cx="3612912" cy="369332"/>
          </a:xfrm>
          <a:prstGeom prst="rect">
            <a:avLst/>
          </a:prstGeom>
        </p:spPr>
        <p:txBody>
          <a:bodyPr wrap="none">
            <a:spAutoFit/>
          </a:bodyPr>
          <a:lstStyle/>
          <a:p>
            <a:r>
              <a:rPr lang="en-IN" b="1" dirty="0">
                <a:solidFill>
                  <a:srgbClr val="3A3A3A"/>
                </a:solidFill>
                <a:latin typeface="Roboto"/>
              </a:rPr>
              <a:t>1 - It Was Developed by Google</a:t>
            </a:r>
            <a:endParaRPr lang="en-IN" b="1" i="0" dirty="0">
              <a:solidFill>
                <a:srgbClr val="3A3A3A"/>
              </a:solidFill>
              <a:effectLst/>
              <a:latin typeface="Roboto"/>
            </a:endParaRPr>
          </a:p>
        </p:txBody>
      </p:sp>
      <p:sp>
        <p:nvSpPr>
          <p:cNvPr id="4" name="TextBox 3"/>
          <p:cNvSpPr txBox="1"/>
          <p:nvPr/>
        </p:nvSpPr>
        <p:spPr>
          <a:xfrm>
            <a:off x="1191141" y="2407920"/>
            <a:ext cx="6557010" cy="2308324"/>
          </a:xfrm>
          <a:prstGeom prst="rect">
            <a:avLst/>
          </a:prstGeom>
          <a:noFill/>
        </p:spPr>
        <p:txBody>
          <a:bodyPr wrap="square" rtlCol="0">
            <a:spAutoFit/>
          </a:bodyPr>
          <a:lstStyle/>
          <a:p>
            <a:r>
              <a:rPr lang="en-IN" dirty="0"/>
              <a:t>This one may seem obvious, but it's important to remember that many (not all) frameworks are made by hobbyists in the open source community. While passion and drive have forged frameworks, like</a:t>
            </a:r>
            <a:r>
              <a:rPr lang="en-IN" dirty="0">
                <a:solidFill>
                  <a:schemeClr val="accent4"/>
                </a:solidFill>
              </a:rPr>
              <a:t> </a:t>
            </a:r>
            <a:r>
              <a:rPr lang="en-IN" dirty="0" err="1">
                <a:solidFill>
                  <a:schemeClr val="accent4"/>
                </a:solidFill>
                <a:hlinkClick r:id="rId2"/>
              </a:rPr>
              <a:t>Cappucino</a:t>
            </a:r>
            <a:r>
              <a:rPr lang="en-IN" dirty="0">
                <a:solidFill>
                  <a:schemeClr val="accent4"/>
                </a:solidFill>
              </a:rPr>
              <a:t> </a:t>
            </a:r>
            <a:r>
              <a:rPr lang="en-IN" dirty="0"/>
              <a:t>and </a:t>
            </a:r>
            <a:r>
              <a:rPr lang="en-IN" dirty="0">
                <a:hlinkClick r:id="rId3"/>
              </a:rPr>
              <a:t>Knockout</a:t>
            </a:r>
            <a:r>
              <a:rPr lang="en-IN" dirty="0"/>
              <a:t>, Angular is built and maintained by dedicated (and highly talented) Google engineers. This means you not only have a large open community to learn from, but you also have skilled, highly-available engineers tasked to help you get your Angular questions answered.</a:t>
            </a:r>
          </a:p>
        </p:txBody>
      </p:sp>
      <p:pic>
        <p:nvPicPr>
          <p:cNvPr id="2050" name="Picture 2" descr="http://www.underconsideration.com/brandnew/archives/google_2015_logo_det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5645" y="3033077"/>
            <a:ext cx="2343785" cy="78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2643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769" y="1063599"/>
            <a:ext cx="9603275" cy="1049235"/>
          </a:xfrm>
        </p:spPr>
        <p:txBody>
          <a:bodyPr/>
          <a:lstStyle/>
          <a:p>
            <a:r>
              <a:rPr lang="en-IN" dirty="0"/>
              <a:t>2- It’s Declarative and not Imperative</a:t>
            </a:r>
          </a:p>
        </p:txBody>
      </p:sp>
      <p:sp>
        <p:nvSpPr>
          <p:cNvPr id="3" name="TextBox 2"/>
          <p:cNvSpPr txBox="1"/>
          <p:nvPr/>
        </p:nvSpPr>
        <p:spPr>
          <a:xfrm>
            <a:off x="1285874" y="2052637"/>
            <a:ext cx="9496425" cy="1477328"/>
          </a:xfrm>
          <a:prstGeom prst="rect">
            <a:avLst/>
          </a:prstGeom>
          <a:noFill/>
        </p:spPr>
        <p:txBody>
          <a:bodyPr wrap="square" rtlCol="0">
            <a:spAutoFit/>
          </a:bodyPr>
          <a:lstStyle/>
          <a:p>
            <a:r>
              <a:rPr lang="en-IN" dirty="0"/>
              <a:t>In contrast to the imperative programming, declarative programming is about describing what you're trying to achieve, without instructing how to do it. Read on and check out my presentation on programming paradigms.</a:t>
            </a:r>
          </a:p>
          <a:p>
            <a:endParaRPr lang="en-IN" dirty="0"/>
          </a:p>
          <a:p>
            <a:endParaRPr lang="en-IN" dirty="0"/>
          </a:p>
        </p:txBody>
      </p:sp>
    </p:spTree>
    <p:extLst>
      <p:ext uri="{BB962C8B-B14F-4D97-AF65-F5344CB8AC3E}">
        <p14:creationId xmlns:p14="http://schemas.microsoft.com/office/powerpoint/2010/main" val="101158696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939" y="1196949"/>
            <a:ext cx="9603275" cy="1049235"/>
          </a:xfrm>
        </p:spPr>
        <p:txBody>
          <a:bodyPr/>
          <a:lstStyle/>
          <a:p>
            <a:r>
              <a:rPr lang="en-IN" dirty="0"/>
              <a:t>3- it’s MVC</a:t>
            </a:r>
          </a:p>
        </p:txBody>
      </p:sp>
      <p:sp>
        <p:nvSpPr>
          <p:cNvPr id="3" name="TextBox 2"/>
          <p:cNvSpPr txBox="1"/>
          <p:nvPr/>
        </p:nvSpPr>
        <p:spPr>
          <a:xfrm>
            <a:off x="1432560" y="2246184"/>
            <a:ext cx="6202680" cy="2585323"/>
          </a:xfrm>
          <a:prstGeom prst="rect">
            <a:avLst/>
          </a:prstGeom>
          <a:noFill/>
        </p:spPr>
        <p:txBody>
          <a:bodyPr wrap="square" rtlCol="0">
            <a:spAutoFit/>
          </a:bodyPr>
          <a:lstStyle/>
          <a:p>
            <a:r>
              <a:rPr lang="en-IN" b="1" dirty="0"/>
              <a:t>What is MVC?</a:t>
            </a:r>
          </a:p>
          <a:p>
            <a:endParaRPr lang="en-IN" b="1" dirty="0"/>
          </a:p>
          <a:p>
            <a:r>
              <a:rPr lang="en-IN" dirty="0"/>
              <a:t>The </a:t>
            </a:r>
            <a:r>
              <a:rPr lang="en-IN" b="1" dirty="0"/>
              <a:t>Model-View-Controller (MVC)</a:t>
            </a:r>
            <a:r>
              <a:rPr lang="en-IN" dirty="0"/>
              <a:t> is an architectural pattern that separates an application into three main logical components: the </a:t>
            </a:r>
            <a:r>
              <a:rPr lang="en-IN" b="1" dirty="0"/>
              <a:t>model</a:t>
            </a:r>
            <a:r>
              <a:rPr lang="en-IN" dirty="0"/>
              <a:t>, the </a:t>
            </a:r>
            <a:r>
              <a:rPr lang="en-IN" b="1" dirty="0"/>
              <a:t>view</a:t>
            </a:r>
            <a:r>
              <a:rPr lang="en-IN" dirty="0"/>
              <a:t>, and the </a:t>
            </a:r>
            <a:r>
              <a:rPr lang="en-IN" b="1" dirty="0"/>
              <a:t>controller</a:t>
            </a:r>
            <a:r>
              <a:rPr lang="en-IN" dirty="0"/>
              <a:t>. Each of these components are built to handle specific development aspects of an application. MVC is one of the most frequently used industry-standard web development framework to create scalable and extensible projects.</a:t>
            </a:r>
          </a:p>
        </p:txBody>
      </p:sp>
      <p:pic>
        <p:nvPicPr>
          <p:cNvPr id="3074" name="Picture 2" descr="http://www.codeproject.com/KB/aspnet/YouGradeMVC/MV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1765" y="2412682"/>
            <a:ext cx="3114675"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1823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929" y="1246479"/>
            <a:ext cx="9603275" cy="1049235"/>
          </a:xfrm>
        </p:spPr>
        <p:txBody>
          <a:bodyPr/>
          <a:lstStyle/>
          <a:p>
            <a:pPr algn="ctr"/>
            <a:r>
              <a:rPr lang="en-IN" dirty="0"/>
              <a:t>MVC  Analogy</a:t>
            </a:r>
          </a:p>
        </p:txBody>
      </p:sp>
      <p:pic>
        <p:nvPicPr>
          <p:cNvPr id="4100" name="Picture 4" descr="https://cdn.vectorstock.com/i/composite/78,34/server-icon-vector-1078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745" y="2655570"/>
            <a:ext cx="1896618" cy="19964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5040630" y="2516505"/>
            <a:ext cx="2274570" cy="2274570"/>
          </a:xfrm>
          <a:prstGeom prst="rect">
            <a:avLst/>
          </a:prstGeom>
        </p:spPr>
      </p:pic>
      <p:pic>
        <p:nvPicPr>
          <p:cNvPr id="4102" name="Picture 6" descr="http://www.iconsdb.com/icons/preview/black/data-encryption-xx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3626" y="2492375"/>
            <a:ext cx="2159635" cy="215963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flipV="1">
            <a:off x="3554730" y="3371850"/>
            <a:ext cx="1428750"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7372350" y="3371850"/>
            <a:ext cx="1428750" cy="1524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3817620" y="3017758"/>
            <a:ext cx="1005403" cy="369332"/>
          </a:xfrm>
          <a:prstGeom prst="rect">
            <a:avLst/>
          </a:prstGeom>
          <a:noFill/>
        </p:spPr>
        <p:txBody>
          <a:bodyPr wrap="none" rtlCol="0">
            <a:spAutoFit/>
          </a:bodyPr>
          <a:lstStyle/>
          <a:p>
            <a:r>
              <a:rPr lang="en-IN" dirty="0">
                <a:solidFill>
                  <a:srgbClr val="FF0000"/>
                </a:solidFill>
              </a:rPr>
              <a:t>Request</a:t>
            </a:r>
            <a:r>
              <a:rPr lang="en-IN" dirty="0"/>
              <a:t> </a:t>
            </a:r>
          </a:p>
        </p:txBody>
      </p:sp>
      <p:sp>
        <p:nvSpPr>
          <p:cNvPr id="10" name="TextBox 9"/>
          <p:cNvSpPr txBox="1"/>
          <p:nvPr/>
        </p:nvSpPr>
        <p:spPr>
          <a:xfrm>
            <a:off x="7394388" y="3002518"/>
            <a:ext cx="1384674" cy="369332"/>
          </a:xfrm>
          <a:prstGeom prst="rect">
            <a:avLst/>
          </a:prstGeom>
          <a:noFill/>
        </p:spPr>
        <p:txBody>
          <a:bodyPr wrap="none" rtlCol="0">
            <a:spAutoFit/>
          </a:bodyPr>
          <a:lstStyle/>
          <a:p>
            <a:r>
              <a:rPr lang="en-IN" dirty="0">
                <a:solidFill>
                  <a:srgbClr val="FF0000"/>
                </a:solidFill>
              </a:rPr>
              <a:t>Ask for Data</a:t>
            </a:r>
          </a:p>
        </p:txBody>
      </p:sp>
      <p:cxnSp>
        <p:nvCxnSpPr>
          <p:cNvPr id="13" name="Straight Arrow Connector 12"/>
          <p:cNvCxnSpPr/>
          <p:nvPr/>
        </p:nvCxnSpPr>
        <p:spPr>
          <a:xfrm flipH="1">
            <a:off x="7372350" y="3653789"/>
            <a:ext cx="140671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Straight Arrow Connector 18"/>
          <p:cNvCxnSpPr/>
          <p:nvPr/>
        </p:nvCxnSpPr>
        <p:spPr>
          <a:xfrm flipH="1" flipV="1">
            <a:off x="3554730" y="3691889"/>
            <a:ext cx="1367790"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7" name="TextBox 16"/>
          <p:cNvSpPr txBox="1"/>
          <p:nvPr/>
        </p:nvSpPr>
        <p:spPr>
          <a:xfrm>
            <a:off x="7504876" y="3653789"/>
            <a:ext cx="1141659" cy="369332"/>
          </a:xfrm>
          <a:prstGeom prst="rect">
            <a:avLst/>
          </a:prstGeom>
          <a:noFill/>
        </p:spPr>
        <p:txBody>
          <a:bodyPr wrap="none" rtlCol="0">
            <a:spAutoFit/>
          </a:bodyPr>
          <a:lstStyle/>
          <a:p>
            <a:r>
              <a:rPr lang="en-IN" dirty="0">
                <a:solidFill>
                  <a:srgbClr val="0070C0"/>
                </a:solidFill>
              </a:rPr>
              <a:t>Gets Data</a:t>
            </a:r>
          </a:p>
        </p:txBody>
      </p:sp>
      <p:sp>
        <p:nvSpPr>
          <p:cNvPr id="18" name="TextBox 17"/>
          <p:cNvSpPr txBox="1"/>
          <p:nvPr/>
        </p:nvSpPr>
        <p:spPr>
          <a:xfrm>
            <a:off x="3681444" y="3673523"/>
            <a:ext cx="1175322" cy="646331"/>
          </a:xfrm>
          <a:prstGeom prst="rect">
            <a:avLst/>
          </a:prstGeom>
          <a:noFill/>
        </p:spPr>
        <p:txBody>
          <a:bodyPr wrap="none" rtlCol="0">
            <a:spAutoFit/>
          </a:bodyPr>
          <a:lstStyle/>
          <a:p>
            <a:pPr algn="ctr"/>
            <a:r>
              <a:rPr lang="en-IN" dirty="0">
                <a:solidFill>
                  <a:srgbClr val="0070C0"/>
                </a:solidFill>
              </a:rPr>
              <a:t>Render on</a:t>
            </a:r>
          </a:p>
          <a:p>
            <a:pPr algn="ctr"/>
            <a:r>
              <a:rPr lang="en-IN" dirty="0">
                <a:solidFill>
                  <a:srgbClr val="0070C0"/>
                </a:solidFill>
              </a:rPr>
              <a:t>Screen</a:t>
            </a:r>
          </a:p>
        </p:txBody>
      </p:sp>
      <p:sp>
        <p:nvSpPr>
          <p:cNvPr id="20" name="TextBox 19"/>
          <p:cNvSpPr txBox="1"/>
          <p:nvPr/>
        </p:nvSpPr>
        <p:spPr>
          <a:xfrm>
            <a:off x="1760220" y="4733607"/>
            <a:ext cx="1596656" cy="369332"/>
          </a:xfrm>
          <a:prstGeom prst="rect">
            <a:avLst/>
          </a:prstGeom>
          <a:noFill/>
        </p:spPr>
        <p:txBody>
          <a:bodyPr wrap="none" rtlCol="0">
            <a:spAutoFit/>
          </a:bodyPr>
          <a:lstStyle/>
          <a:p>
            <a:r>
              <a:rPr lang="en-IN" dirty="0"/>
              <a:t>View(Browser)</a:t>
            </a:r>
          </a:p>
        </p:txBody>
      </p:sp>
      <p:sp>
        <p:nvSpPr>
          <p:cNvPr id="21" name="TextBox 20"/>
          <p:cNvSpPr txBox="1"/>
          <p:nvPr/>
        </p:nvSpPr>
        <p:spPr>
          <a:xfrm>
            <a:off x="5074920" y="4733607"/>
            <a:ext cx="1947649" cy="369332"/>
          </a:xfrm>
          <a:prstGeom prst="rect">
            <a:avLst/>
          </a:prstGeom>
          <a:noFill/>
        </p:spPr>
        <p:txBody>
          <a:bodyPr wrap="none" rtlCol="0">
            <a:spAutoFit/>
          </a:bodyPr>
          <a:lstStyle/>
          <a:p>
            <a:r>
              <a:rPr lang="en-IN" dirty="0"/>
              <a:t>Controller(Server)</a:t>
            </a:r>
          </a:p>
        </p:txBody>
      </p:sp>
      <p:sp>
        <p:nvSpPr>
          <p:cNvPr id="22" name="Rectangle 21"/>
          <p:cNvSpPr/>
          <p:nvPr/>
        </p:nvSpPr>
        <p:spPr>
          <a:xfrm>
            <a:off x="9077563" y="4733607"/>
            <a:ext cx="1721946" cy="369332"/>
          </a:xfrm>
          <a:prstGeom prst="rect">
            <a:avLst/>
          </a:prstGeom>
        </p:spPr>
        <p:txBody>
          <a:bodyPr wrap="none">
            <a:spAutoFit/>
          </a:bodyPr>
          <a:lstStyle/>
          <a:p>
            <a:r>
              <a:rPr lang="en-IN" dirty="0"/>
              <a:t>Model(database)</a:t>
            </a:r>
          </a:p>
        </p:txBody>
      </p:sp>
    </p:spTree>
    <p:extLst>
      <p:ext uri="{BB962C8B-B14F-4D97-AF65-F5344CB8AC3E}">
        <p14:creationId xmlns:p14="http://schemas.microsoft.com/office/powerpoint/2010/main" val="112772398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5379" y="1038645"/>
            <a:ext cx="9603275" cy="1049235"/>
          </a:xfrm>
        </p:spPr>
        <p:txBody>
          <a:bodyPr/>
          <a:lstStyle/>
          <a:p>
            <a:pPr algn="ctr"/>
            <a:r>
              <a:rPr lang="en-IN" dirty="0"/>
              <a:t>MVC Components</a:t>
            </a:r>
          </a:p>
        </p:txBody>
      </p:sp>
      <p:graphicFrame>
        <p:nvGraphicFramePr>
          <p:cNvPr id="4" name="Table 3"/>
          <p:cNvGraphicFramePr>
            <a:graphicFrameLocks noGrp="1"/>
          </p:cNvGraphicFramePr>
          <p:nvPr>
            <p:extLst>
              <p:ext uri="{D42A27DB-BD31-4B8C-83A1-F6EECF244321}">
                <p14:modId xmlns:p14="http://schemas.microsoft.com/office/powerpoint/2010/main" val="1516144760"/>
              </p:ext>
            </p:extLst>
          </p:nvPr>
        </p:nvGraphicFramePr>
        <p:xfrm>
          <a:off x="2024380" y="2087880"/>
          <a:ext cx="8127999" cy="3276154"/>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27245758"/>
                    </a:ext>
                  </a:extLst>
                </a:gridCol>
                <a:gridCol w="2709333">
                  <a:extLst>
                    <a:ext uri="{9D8B030D-6E8A-4147-A177-3AD203B41FA5}">
                      <a16:colId xmlns:a16="http://schemas.microsoft.com/office/drawing/2014/main" val="772131661"/>
                    </a:ext>
                  </a:extLst>
                </a:gridCol>
                <a:gridCol w="2709333">
                  <a:extLst>
                    <a:ext uri="{9D8B030D-6E8A-4147-A177-3AD203B41FA5}">
                      <a16:colId xmlns:a16="http://schemas.microsoft.com/office/drawing/2014/main" val="2921442710"/>
                    </a:ext>
                  </a:extLst>
                </a:gridCol>
              </a:tblGrid>
              <a:tr h="441514">
                <a:tc>
                  <a:txBody>
                    <a:bodyPr/>
                    <a:lstStyle/>
                    <a:p>
                      <a:pPr algn="ctr"/>
                      <a:r>
                        <a:rPr lang="en-IN" dirty="0"/>
                        <a:t>Model </a:t>
                      </a:r>
                    </a:p>
                  </a:txBody>
                  <a:tcPr/>
                </a:tc>
                <a:tc>
                  <a:txBody>
                    <a:bodyPr/>
                    <a:lstStyle/>
                    <a:p>
                      <a:pPr algn="ctr"/>
                      <a:r>
                        <a:rPr lang="en-IN" dirty="0"/>
                        <a:t>View</a:t>
                      </a:r>
                    </a:p>
                  </a:txBody>
                  <a:tcPr/>
                </a:tc>
                <a:tc>
                  <a:txBody>
                    <a:bodyPr/>
                    <a:lstStyle/>
                    <a:p>
                      <a:pPr algn="ctr"/>
                      <a:r>
                        <a:rPr lang="en-IN" dirty="0"/>
                        <a:t>Controller</a:t>
                      </a:r>
                    </a:p>
                  </a:txBody>
                  <a:tcPr/>
                </a:tc>
                <a:extLst>
                  <a:ext uri="{0D108BD9-81ED-4DB2-BD59-A6C34878D82A}">
                    <a16:rowId xmlns:a16="http://schemas.microsoft.com/office/drawing/2014/main" val="1453145160"/>
                  </a:ext>
                </a:extLst>
              </a:tr>
              <a:tr h="370840">
                <a:tc>
                  <a:txBody>
                    <a:bodyPr/>
                    <a:lstStyle/>
                    <a:p>
                      <a:r>
                        <a:rPr lang="en-IN" sz="1800" b="0" i="0" kern="1200" dirty="0">
                          <a:solidFill>
                            <a:schemeClr val="dk1"/>
                          </a:solidFill>
                          <a:effectLst/>
                          <a:latin typeface="+mn-lt"/>
                          <a:ea typeface="+mn-ea"/>
                          <a:cs typeface="+mn-cs"/>
                        </a:rPr>
                        <a:t>The Model component corresponds to all the data related logic that the user works with. This can represent either the data that is being transferred between the View and Controller components or any other business logic related data.</a:t>
                      </a:r>
                      <a:endParaRPr lang="en-IN" dirty="0"/>
                    </a:p>
                  </a:txBody>
                  <a:tcPr/>
                </a:tc>
                <a:tc>
                  <a:txBody>
                    <a:bodyPr/>
                    <a:lstStyle/>
                    <a:p>
                      <a:r>
                        <a:rPr lang="en-IN" sz="1800" b="0" i="0" kern="1200" dirty="0">
                          <a:solidFill>
                            <a:schemeClr val="dk1"/>
                          </a:solidFill>
                          <a:effectLst/>
                          <a:latin typeface="+mn-lt"/>
                          <a:ea typeface="+mn-ea"/>
                          <a:cs typeface="+mn-cs"/>
                        </a:rPr>
                        <a:t>The View component is used for all the UI logic of the application. For example, the Customer view would include all the UI components such as text boxes, dropdowns, etc. that the final user interacts with.</a:t>
                      </a:r>
                      <a:endParaRPr lang="en-IN" dirty="0"/>
                    </a:p>
                  </a:txBody>
                  <a:tcPr/>
                </a:tc>
                <a:tc>
                  <a:txBody>
                    <a:bodyPr/>
                    <a:lstStyle/>
                    <a:p>
                      <a:r>
                        <a:rPr lang="en-IN" sz="1800" b="0" i="0" kern="1200" dirty="0">
                          <a:solidFill>
                            <a:schemeClr val="dk1"/>
                          </a:solidFill>
                          <a:effectLst/>
                          <a:latin typeface="+mn-lt"/>
                          <a:ea typeface="+mn-ea"/>
                          <a:cs typeface="+mn-cs"/>
                        </a:rPr>
                        <a:t>Controllers act as an interface between Model and View components to process all the business logic and incoming requests, manipulate data using the Model component and interact with the Views to render the final output</a:t>
                      </a:r>
                      <a:endParaRPr lang="en-IN" dirty="0"/>
                    </a:p>
                  </a:txBody>
                  <a:tcPr/>
                </a:tc>
                <a:extLst>
                  <a:ext uri="{0D108BD9-81ED-4DB2-BD59-A6C34878D82A}">
                    <a16:rowId xmlns:a16="http://schemas.microsoft.com/office/drawing/2014/main" val="3764572698"/>
                  </a:ext>
                </a:extLst>
              </a:tr>
            </a:tbl>
          </a:graphicData>
        </a:graphic>
      </p:graphicFrame>
    </p:spTree>
    <p:extLst>
      <p:ext uri="{BB962C8B-B14F-4D97-AF65-F5344CB8AC3E}">
        <p14:creationId xmlns:p14="http://schemas.microsoft.com/office/powerpoint/2010/main" val="3574103309"/>
      </p:ext>
    </p:extLst>
  </p:cSld>
  <p:clrMapOvr>
    <a:masterClrMapping/>
  </p:clrMapOvr>
  <p:transition spd="slow">
    <p:push dir="u"/>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81E60D9-DA65-455A-995F-885DC45183A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TM10001114[[fn=Gallery]]</Template>
  <TotalTime>0</TotalTime>
  <Words>1825</Words>
  <Application>Microsoft Office PowerPoint</Application>
  <PresentationFormat>Widescreen</PresentationFormat>
  <Paragraphs>218</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Calibri</vt:lpstr>
      <vt:lpstr>Calibri Light</vt:lpstr>
      <vt:lpstr>Gill Sans MT</vt:lpstr>
      <vt:lpstr>Helvetica Neue</vt:lpstr>
      <vt:lpstr>Menlo</vt:lpstr>
      <vt:lpstr>proxima-nova</vt:lpstr>
      <vt:lpstr>Roboto</vt:lpstr>
      <vt:lpstr>Tahoma</vt:lpstr>
      <vt:lpstr>Gallery</vt:lpstr>
      <vt:lpstr> AngularJS 1.0 &amp;  Facebook Login using  firebase API</vt:lpstr>
      <vt:lpstr>What We are Going To make ?</vt:lpstr>
      <vt:lpstr>Intro To Angular JS</vt:lpstr>
      <vt:lpstr>History Of Angular JS</vt:lpstr>
      <vt:lpstr>Why Angular JS ?</vt:lpstr>
      <vt:lpstr>2- It’s Declarative and not Imperative</vt:lpstr>
      <vt:lpstr>3- it’s MVC</vt:lpstr>
      <vt:lpstr>MVC  Analogy</vt:lpstr>
      <vt:lpstr>MVC Components</vt:lpstr>
      <vt:lpstr>MVC Relationship in Angular</vt:lpstr>
      <vt:lpstr>Lets Start With Real-Time Coding</vt:lpstr>
      <vt:lpstr>Installing Angular JS</vt:lpstr>
      <vt:lpstr>PowerPoint Presentation</vt:lpstr>
      <vt:lpstr>HelloWorld</vt:lpstr>
      <vt:lpstr>PowerPoint Presentation</vt:lpstr>
      <vt:lpstr>PowerPoint Presentation</vt:lpstr>
      <vt:lpstr>Directory Structure for Angular Apps</vt:lpstr>
      <vt:lpstr>Getting Started With Chat App</vt:lpstr>
      <vt:lpstr>Creating Module</vt:lpstr>
      <vt:lpstr>Controllers</vt:lpstr>
      <vt:lpstr>Sign in Controller Detail</vt:lpstr>
      <vt:lpstr>Understanding $scope</vt:lpstr>
      <vt:lpstr>Using Controller As Syntax</vt:lpstr>
      <vt:lpstr>Angular Services </vt:lpstr>
      <vt:lpstr>Service, Providers and Factory</vt:lpstr>
      <vt:lpstr>Best Practice</vt:lpstr>
      <vt:lpstr>Routing in Angular SPA</vt:lpstr>
      <vt:lpstr>Setting up Http-server in nodejs</vt:lpstr>
      <vt:lpstr>Ng-Route &amp; NG-view</vt:lpstr>
      <vt:lpstr>Setting Up Routing</vt:lpstr>
      <vt:lpstr>Add Sign UP  View to chat app using routing</vt:lpstr>
      <vt:lpstr>Introduction To FireBase</vt:lpstr>
      <vt:lpstr>Angular Fire and Firebase</vt:lpstr>
      <vt:lpstr>Angular Fire and Firebase</vt:lpstr>
      <vt:lpstr>Add Three-Way, Object Bindings </vt:lpstr>
      <vt:lpstr>Synchronize Collections as Arrays </vt:lpstr>
      <vt:lpstr>Ng repeat directive</vt:lpstr>
      <vt:lpstr>User Authentication</vt:lpstr>
      <vt:lpstr>User Creation in firebase</vt:lpstr>
      <vt:lpstr>Logging in using AngularFire</vt:lpstr>
      <vt:lpstr>Logging in using facebook</vt:lpstr>
      <vt:lpstr>Facebook Login</vt:lpstr>
      <vt:lpstr>Wrapping All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2016-06-23T19:50:36Z</dcterms:created>
  <dcterms:modified xsi:type="dcterms:W3CDTF">2016-07-23T06:13:39Z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TC040144349991</vt:lpwstr>
  </property>
</Properties>
</file>